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3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0" r:id="rId25"/>
    <p:sldId id="279" r:id="rId26"/>
    <p:sldId id="281" r:id="rId27"/>
    <p:sldId id="285" r:id="rId28"/>
    <p:sldId id="284" r:id="rId29"/>
    <p:sldId id="283" r:id="rId30"/>
    <p:sldId id="282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71" autoAdjust="0"/>
    <p:restoredTop sz="79316" autoAdjust="0"/>
  </p:normalViewPr>
  <p:slideViewPr>
    <p:cSldViewPr snapToGrid="0">
      <p:cViewPr varScale="1">
        <p:scale>
          <a:sx n="57" d="100"/>
          <a:sy n="57" d="100"/>
        </p:scale>
        <p:origin x="-126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9839CF-E923-4B99-B12C-031310C083A7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0F6945-F40E-4C32-A451-ACA98E1BD5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1281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0F6945-F40E-4C32-A451-ACA98E1BD550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9184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0F6945-F40E-4C32-A451-ACA98E1BD550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85061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0F6945-F40E-4C32-A451-ACA98E1BD550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541283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0F6945-F40E-4C32-A451-ACA98E1BD550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D3B36-3A02-4D83-84B4-7FD995009496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CCDB-D23A-4023-BF03-3AE6B3601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27020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D3B36-3A02-4D83-84B4-7FD995009496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CCDB-D23A-4023-BF03-3AE6B3601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67868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D3B36-3A02-4D83-84B4-7FD995009496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CCDB-D23A-4023-BF03-3AE6B3601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6243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D3B36-3A02-4D83-84B4-7FD995009496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CCDB-D23A-4023-BF03-3AE6B3601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24103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D3B36-3A02-4D83-84B4-7FD995009496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CCDB-D23A-4023-BF03-3AE6B3601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0674543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D3B36-3A02-4D83-84B4-7FD995009496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CCDB-D23A-4023-BF03-3AE6B3601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553538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D3B36-3A02-4D83-84B4-7FD995009496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CCDB-D23A-4023-BF03-3AE6B3601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291514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D3B36-3A02-4D83-84B4-7FD995009496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CCDB-D23A-4023-BF03-3AE6B3601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83315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D3B36-3A02-4D83-84B4-7FD995009496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CCDB-D23A-4023-BF03-3AE6B3601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22507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D3B36-3A02-4D83-84B4-7FD995009496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CCDB-D23A-4023-BF03-3AE6B3601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97151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D3B36-3A02-4D83-84B4-7FD995009496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CCDB-D23A-4023-BF03-3AE6B3601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27505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D3B36-3A02-4D83-84B4-7FD995009496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CCDB-D23A-4023-BF03-3AE6B3601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49989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D3B36-3A02-4D83-84B4-7FD995009496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CCDB-D23A-4023-BF03-3AE6B3601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695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D3B36-3A02-4D83-84B4-7FD995009496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CCDB-D23A-4023-BF03-3AE6B3601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80459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D3B36-3A02-4D83-84B4-7FD995009496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CCDB-D23A-4023-BF03-3AE6B3601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38506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D3B36-3A02-4D83-84B4-7FD995009496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CCDB-D23A-4023-BF03-3AE6B3601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80423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D3B36-3A02-4D83-84B4-7FD995009496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326CCDB-D23A-4023-BF03-3AE6B3601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58112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6" r:id="rId13"/>
    <p:sldLayoutId id="2147483787" r:id="rId14"/>
    <p:sldLayoutId id="2147483788" r:id="rId15"/>
    <p:sldLayoutId id="214748378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54768" y="-256171"/>
            <a:ext cx="9144000" cy="2387600"/>
          </a:xfrm>
        </p:spPr>
        <p:txBody>
          <a:bodyPr/>
          <a:lstStyle/>
          <a:p>
            <a:r>
              <a:rPr lang="ru-RU" dirty="0" smtClean="0"/>
              <a:t>Лепка из пластилина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3768" y="2033338"/>
            <a:ext cx="10094495" cy="4199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5160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360228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67725" y="433079"/>
            <a:ext cx="2571750" cy="25717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67725" y="3234047"/>
            <a:ext cx="3003839" cy="3623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9958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Необходимые материалы для работы с пластилином.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0081" y="3123210"/>
            <a:ext cx="4351316" cy="325547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24551" y="1876301"/>
            <a:ext cx="5296394" cy="387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7046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5701" y="846931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Лепка – осязаемый вид художественного творчества. Ребёнок не только видит то , что создал, но и трогает берёт в руки и по мере необходимости изменяет.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4382" y="2647950"/>
            <a:ext cx="5064517" cy="39607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57950" y="2790701"/>
            <a:ext cx="5251120" cy="3818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0472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34498"/>
            <a:ext cx="10515600" cy="941160"/>
          </a:xfrm>
        </p:spPr>
        <p:txBody>
          <a:bodyPr/>
          <a:lstStyle/>
          <a:p>
            <a:r>
              <a:rPr lang="ru-RU" dirty="0" smtClean="0"/>
              <a:t>        Лепка: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58727"/>
            <a:ext cx="10515600" cy="4351338"/>
          </a:xfrm>
        </p:spPr>
        <p:txBody>
          <a:bodyPr/>
          <a:lstStyle/>
          <a:p>
            <a:r>
              <a:rPr lang="ru-RU" sz="2400" dirty="0" smtClean="0"/>
              <a:t>Развивает у детей наблюдательность, чувство осязания.</a:t>
            </a:r>
          </a:p>
          <a:p>
            <a:r>
              <a:rPr lang="ru-RU" sz="2400" dirty="0" smtClean="0"/>
              <a:t>Вырабатывает более полные образные представления.</a:t>
            </a:r>
          </a:p>
          <a:p>
            <a:r>
              <a:rPr lang="ru-RU" sz="2400" dirty="0" smtClean="0"/>
              <a:t>Укрепляет зрительную память, мелкую мускулатуру рук.</a:t>
            </a:r>
          </a:p>
          <a:p>
            <a:r>
              <a:rPr lang="ru-RU" sz="2400" dirty="0" smtClean="0"/>
              <a:t>Развивает речь и ознакомление с окружающим.</a:t>
            </a:r>
          </a:p>
          <a:p>
            <a:r>
              <a:rPr lang="ru-RU" sz="2400" dirty="0" smtClean="0"/>
              <a:t>Развивает воображение и творческие способности.</a:t>
            </a:r>
          </a:p>
          <a:p>
            <a:r>
              <a:rPr lang="ru-RU" sz="2400" dirty="0" smtClean="0"/>
              <a:t>Отвечает возрастным особенностям детей, удовлетворяя их потребности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35322" y="766613"/>
            <a:ext cx="2856678" cy="24762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47248" y="3978582"/>
            <a:ext cx="3277589" cy="27428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15271" y="3774977"/>
            <a:ext cx="3360717" cy="305444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6012" y="4282971"/>
            <a:ext cx="4361461" cy="2438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3937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9382" y="365125"/>
            <a:ext cx="11104418" cy="691779"/>
          </a:xfrm>
        </p:spPr>
        <p:txBody>
          <a:bodyPr>
            <a:normAutofit/>
          </a:bodyPr>
          <a:lstStyle/>
          <a:p>
            <a:r>
              <a:rPr lang="ru-RU" dirty="0" smtClean="0"/>
              <a:t>  Технология  работы с пластилином.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56904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 smtClean="0"/>
              <a:t>Приступая к лепке, пластилин необходимо немного размять, но не очень сильно, иначе он станет липким и неприятным.</a:t>
            </a:r>
          </a:p>
          <a:p>
            <a:r>
              <a:rPr lang="ru-RU" sz="2400" dirty="0" smtClean="0"/>
              <a:t>Работу начинают с основной, более крупной части. Например, при лепки животного с начало лепят туловище  и голову, затем сравнивают их по величине и соединяют. Далее приступают к лепки конечностей. Мелкие детали лепят в последнюю очередь</a:t>
            </a:r>
          </a:p>
          <a:p>
            <a:r>
              <a:rPr lang="ru-RU" sz="2400" dirty="0" smtClean="0"/>
              <a:t>Для присоединения мелких деталей к крупным удобно пользоваться стекой. Стекой также удобно срезать лишний пластилин и заравнивать поверхности.</a:t>
            </a:r>
          </a:p>
          <a:p>
            <a:r>
              <a:rPr lang="ru-RU" sz="2400" dirty="0" smtClean="0"/>
              <a:t>Для того, чтобы вылепленная работа была прочной и не рассыпалась на части . Необходимо прижать одну деталь к другой и замазать место скрепления так, чтобы не был виден шов. 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80217" y="4798068"/>
            <a:ext cx="3861836" cy="19713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3331" y="5142887"/>
            <a:ext cx="2719226" cy="15666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94923" y="5177777"/>
            <a:ext cx="3397042" cy="1531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0844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073" y="151370"/>
            <a:ext cx="10515600" cy="52552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      Виды лепки.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054" y="911225"/>
            <a:ext cx="10515600" cy="435133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Предметная лепка: дети лепят отдельные конкретные изображения –фрукты, овощи, транспорт, игрушки, животных…</a:t>
            </a:r>
          </a:p>
          <a:p>
            <a:r>
              <a:rPr lang="ru-RU" sz="2400" dirty="0" smtClean="0"/>
              <a:t>Декоративная лепка: дети создают декоративные изделия вазы, кашпо, маски, тарелки…</a:t>
            </a:r>
          </a:p>
          <a:p>
            <a:r>
              <a:rPr lang="ru-RU" sz="2400" dirty="0" smtClean="0"/>
              <a:t>Сюжетная лепка: дети объединяют вылепленные предметы в одну композицию.</a:t>
            </a:r>
          </a:p>
          <a:p>
            <a:r>
              <a:rPr lang="ru-RU" sz="2400" dirty="0" smtClean="0"/>
              <a:t>Комплексная лепка: дети произвольно или для решения поставленной задачи комбинируют разные способы лепки.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29557" y="4297866"/>
            <a:ext cx="2859361" cy="23980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10461" y="4297866"/>
            <a:ext cx="3775214" cy="24631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0489" y="4309739"/>
            <a:ext cx="3638826" cy="243940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2995" y="242747"/>
            <a:ext cx="2319979" cy="3876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322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Способы лепки.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Конструктивный</a:t>
            </a:r>
          </a:p>
          <a:p>
            <a:r>
              <a:rPr lang="ru-RU" dirty="0" smtClean="0"/>
              <a:t>Пластический</a:t>
            </a:r>
          </a:p>
          <a:p>
            <a:r>
              <a:rPr lang="ru-RU" dirty="0" smtClean="0"/>
              <a:t>Комбинированный</a:t>
            </a:r>
          </a:p>
          <a:p>
            <a:r>
              <a:rPr lang="ru-RU" dirty="0" smtClean="0"/>
              <a:t>Рельефная лепка</a:t>
            </a:r>
          </a:p>
          <a:p>
            <a:r>
              <a:rPr lang="ru-RU" dirty="0" smtClean="0"/>
              <a:t>Спиральная лепка</a:t>
            </a:r>
          </a:p>
          <a:p>
            <a:r>
              <a:rPr lang="ru-RU" dirty="0" smtClean="0"/>
              <a:t>Ленточный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14360" y="487141"/>
            <a:ext cx="3139440" cy="25420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74958" y="2611816"/>
            <a:ext cx="3842084" cy="305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9461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222048"/>
            <a:ext cx="10515600" cy="801066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         Способы лепки.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14413" y="650912"/>
            <a:ext cx="5157787" cy="823912"/>
          </a:xfrm>
        </p:spPr>
        <p:txBody>
          <a:bodyPr/>
          <a:lstStyle/>
          <a:p>
            <a:r>
              <a:rPr lang="ru-RU" dirty="0" smtClean="0"/>
              <a:t>Конструктивный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07266" y="1475238"/>
            <a:ext cx="5157787" cy="3684588"/>
          </a:xfrm>
        </p:spPr>
        <p:txBody>
          <a:bodyPr/>
          <a:lstStyle/>
          <a:p>
            <a:r>
              <a:rPr lang="ru-RU" dirty="0" smtClean="0"/>
              <a:t>Предмет составляется из отдельных частей, вылепленных предварительно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46825" y="908552"/>
            <a:ext cx="5183188" cy="566272"/>
          </a:xfrm>
        </p:spPr>
        <p:txBody>
          <a:bodyPr/>
          <a:lstStyle/>
          <a:p>
            <a:r>
              <a:rPr lang="ru-RU" dirty="0" smtClean="0"/>
              <a:t>Пластический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1451978"/>
            <a:ext cx="5183188" cy="3684588"/>
          </a:xfrm>
        </p:spPr>
        <p:txBody>
          <a:bodyPr/>
          <a:lstStyle/>
          <a:p>
            <a:r>
              <a:rPr lang="ru-RU" dirty="0" smtClean="0"/>
              <a:t>Лепка предмета вытягиванием из целого куска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2641" y="3339548"/>
            <a:ext cx="4762500" cy="291547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57169" y="3414195"/>
            <a:ext cx="4762500" cy="276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5615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</a:t>
            </a:r>
            <a:r>
              <a:rPr lang="ru-RU" dirty="0"/>
              <a:t>С</a:t>
            </a:r>
            <a:r>
              <a:rPr lang="ru-RU" dirty="0" smtClean="0"/>
              <a:t>пособы лепки.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7022" y="906947"/>
            <a:ext cx="5157787" cy="823912"/>
          </a:xfrm>
        </p:spPr>
        <p:txBody>
          <a:bodyPr/>
          <a:lstStyle/>
          <a:p>
            <a:r>
              <a:rPr lang="ru-RU" dirty="0" smtClean="0"/>
              <a:t>Комбинированный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74744" y="1730859"/>
            <a:ext cx="5157787" cy="3684588"/>
          </a:xfrm>
        </p:spPr>
        <p:txBody>
          <a:bodyPr/>
          <a:lstStyle/>
          <a:p>
            <a:r>
              <a:rPr lang="ru-RU" dirty="0" smtClean="0"/>
              <a:t>Объединяет в себе и лепку из целого куска пластилина и из отдельных деталей или частей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57731" y="862014"/>
            <a:ext cx="5183188" cy="823912"/>
          </a:xfrm>
        </p:spPr>
        <p:txBody>
          <a:bodyPr/>
          <a:lstStyle/>
          <a:p>
            <a:r>
              <a:rPr lang="ru-RU" dirty="0" smtClean="0"/>
              <a:t>Рельефный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357731" y="1685926"/>
            <a:ext cx="5183188" cy="3684588"/>
          </a:xfrm>
        </p:spPr>
        <p:txBody>
          <a:bodyPr>
            <a:normAutofit/>
          </a:bodyPr>
          <a:lstStyle/>
          <a:p>
            <a:r>
              <a:rPr lang="ru-RU" dirty="0" smtClean="0"/>
              <a:t>Нанесение рисунка на раскатанный пласт, поверхность гладкая и ровная.</a:t>
            </a:r>
          </a:p>
          <a:p>
            <a:pPr marL="0" indent="0">
              <a:buNone/>
            </a:pPr>
            <a:r>
              <a:rPr lang="ru-RU" dirty="0" smtClean="0"/>
              <a:t> Рисунки наносят несколькими способами</a:t>
            </a:r>
          </a:p>
          <a:p>
            <a:pPr marL="0" indent="0">
              <a:buNone/>
            </a:pPr>
            <a:r>
              <a:rPr lang="ru-RU" dirty="0" smtClean="0"/>
              <a:t>1 способ- можно выполнить стекой, зубочисткой, кончиком ножа</a:t>
            </a:r>
          </a:p>
          <a:p>
            <a:pPr marL="0" indent="0">
              <a:buNone/>
            </a:pPr>
            <a:r>
              <a:rPr lang="ru-RU" dirty="0" smtClean="0"/>
              <a:t>2 способ – состоит из наложения на пласт шариков, жгутиков, полос из пластилина</a:t>
            </a:r>
          </a:p>
          <a:p>
            <a:pPr marL="0" indent="0">
              <a:buNone/>
            </a:pPr>
            <a:r>
              <a:rPr lang="ru-RU" dirty="0" smtClean="0"/>
              <a:t>3 способ – это выбирание пластилина. Рисунок получается выпуклым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2437" y="3102043"/>
            <a:ext cx="4762500" cy="19526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15544" y="4558748"/>
            <a:ext cx="1605652" cy="186710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53455" y="100548"/>
            <a:ext cx="2541105" cy="1585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8415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0"/>
            <a:ext cx="10515600" cy="1325563"/>
          </a:xfrm>
        </p:spPr>
        <p:txBody>
          <a:bodyPr/>
          <a:lstStyle/>
          <a:p>
            <a:r>
              <a:rPr lang="ru-RU" dirty="0" smtClean="0"/>
              <a:t>                      Способы лепки.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753511"/>
            <a:ext cx="5157787" cy="823912"/>
          </a:xfrm>
        </p:spPr>
        <p:txBody>
          <a:bodyPr/>
          <a:lstStyle/>
          <a:p>
            <a:r>
              <a:rPr lang="ru-RU" dirty="0" smtClean="0"/>
              <a:t>Спиральный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1316" y="1577423"/>
            <a:ext cx="5157787" cy="3684588"/>
          </a:xfrm>
        </p:spPr>
        <p:txBody>
          <a:bodyPr/>
          <a:lstStyle/>
          <a:p>
            <a:r>
              <a:rPr lang="ru-RU" dirty="0" smtClean="0"/>
              <a:t>Изготовление  изделия из отдельных жгутиков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7008812" y="869676"/>
            <a:ext cx="5183188" cy="823912"/>
          </a:xfrm>
        </p:spPr>
        <p:txBody>
          <a:bodyPr/>
          <a:lstStyle/>
          <a:p>
            <a:r>
              <a:rPr lang="ru-RU" dirty="0" smtClean="0"/>
              <a:t>Ленточный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304722" y="1690688"/>
            <a:ext cx="5183188" cy="3684588"/>
          </a:xfrm>
        </p:spPr>
        <p:txBody>
          <a:bodyPr/>
          <a:lstStyle/>
          <a:p>
            <a:r>
              <a:rPr lang="ru-RU" dirty="0" smtClean="0"/>
              <a:t>Лепка из полос</a:t>
            </a:r>
          </a:p>
          <a:p>
            <a:r>
              <a:rPr lang="ru-RU" dirty="0" smtClean="0"/>
              <a:t>Лепка из пластин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97575" y="3220279"/>
            <a:ext cx="5357813" cy="328653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004" y="3114261"/>
            <a:ext cx="4924425" cy="3392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4204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60913" y="1154134"/>
            <a:ext cx="4513262" cy="424810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Я весь мир слепить готов</a:t>
            </a:r>
          </a:p>
          <a:p>
            <a:r>
              <a:rPr lang="ru-RU" sz="2400" dirty="0" smtClean="0"/>
              <a:t>Дом, машину, двух котов</a:t>
            </a:r>
          </a:p>
          <a:p>
            <a:r>
              <a:rPr lang="ru-RU" sz="2400" dirty="0" smtClean="0"/>
              <a:t>Я сегодня властелин</a:t>
            </a:r>
          </a:p>
          <a:p>
            <a:r>
              <a:rPr lang="ru-RU" sz="2400" dirty="0" smtClean="0"/>
              <a:t>У меня есть ……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54197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Основные приёмы лепки.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Отщипывание</a:t>
            </a:r>
            <a:r>
              <a:rPr lang="ru-RU" dirty="0"/>
              <a:t> </a:t>
            </a:r>
            <a:r>
              <a:rPr lang="ru-RU" dirty="0" smtClean="0"/>
              <a:t>– отделение от большого куска пластилина небольших кусочков при помощи большого и указательного пальцев руки. Для этого сначала прищипывают от края большого куска небольшой кусочек, а затем отрывают его.</a:t>
            </a:r>
          </a:p>
          <a:p>
            <a:r>
              <a:rPr lang="ru-RU" dirty="0" smtClean="0"/>
              <a:t>Сплющивание – сжимание куска с целью придания ему плоской формы. Небольшой кусочек сплющивается двумя пальцами – большим и указательным. Средний кусочек – придавливаем с помощью ладошки и плоской поверхности.</a:t>
            </a:r>
          </a:p>
        </p:txBody>
      </p:sp>
    </p:spTree>
    <p:extLst>
      <p:ext uri="{BB962C8B-B14F-4D97-AF65-F5344CB8AC3E}">
        <p14:creationId xmlns:p14="http://schemas.microsoft.com/office/powerpoint/2010/main" xmlns="" val="85449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Основные приёмы лепки.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Скатывание – формирование больших и маленьких шариков при помощи круговых движений между прямыми ладонями или ладонью и столом.</a:t>
            </a:r>
          </a:p>
          <a:p>
            <a:r>
              <a:rPr lang="ru-RU" dirty="0" smtClean="0"/>
              <a:t>Вдавливание – путём нажатия большого или указательного пальца на комочек пластилина( глины) делается небольшое углубление.</a:t>
            </a:r>
          </a:p>
          <a:p>
            <a:r>
              <a:rPr lang="ru-RU" dirty="0" smtClean="0"/>
              <a:t>Заострение – одним или двумя – тремя пальцами прижимают кусочек пластилина со всех сторон  до получения острого конца.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5365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Основные приёмы лепки.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Раскатывание – формирование из куска «колбасок»(фигур цилиндрической формы разного размера) путём скатывания по движениями вперёд- назад между прямыми ладонями или ладонью и столом.</a:t>
            </a:r>
          </a:p>
          <a:p>
            <a:r>
              <a:rPr lang="ru-RU" dirty="0" smtClean="0"/>
              <a:t>Соединение – прижимание деталей поделки одна к другой, затем несильное придавить  их друг к другу и тщательно заглаживание места соединения.</a:t>
            </a:r>
          </a:p>
          <a:p>
            <a:r>
              <a:rPr lang="ru-RU" dirty="0" smtClean="0"/>
              <a:t>Разрезание – деление куска пластилина с помощью стеки.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8626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Владимир\Desktop\tiekhnologhichieskaia-karta-oud-po-liepkie_6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008675" y="1384633"/>
            <a:ext cx="5940425" cy="3982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1152" y="1153363"/>
            <a:ext cx="3441143" cy="40081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74957" y="830179"/>
            <a:ext cx="3668629" cy="5379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1593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12461"/>
            <a:ext cx="10515600" cy="1325563"/>
          </a:xfrm>
        </p:spPr>
        <p:txBody>
          <a:bodyPr/>
          <a:lstStyle/>
          <a:p>
            <a:r>
              <a:rPr lang="ru-RU" dirty="0" smtClean="0"/>
              <a:t>              </a:t>
            </a:r>
            <a:r>
              <a:rPr lang="ru-RU" dirty="0" err="1" smtClean="0"/>
              <a:t>Пластилинография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63888"/>
            <a:ext cx="10515600" cy="435133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Техника принцип которой заключается в создании пластилином лепной картины на бумажной, картонной основе, благодаря которой изображения получается более или менее выпуклыми, </a:t>
            </a:r>
            <a:r>
              <a:rPr lang="ru-RU" sz="2400" dirty="0" err="1" smtClean="0"/>
              <a:t>полуобъёмными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9300" y="3037179"/>
            <a:ext cx="4085974" cy="313502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08834" y="2489451"/>
            <a:ext cx="4135855" cy="32951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58250" y="2253414"/>
            <a:ext cx="3124450" cy="3918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0225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1632" y="20136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« В семье изобразительных искусств лепка играет ту же роль, как и арифметика в математических науках. Это азбука представлений о предмете. Это первое чтение, изложение предмета»</a:t>
            </a:r>
          </a:p>
          <a:p>
            <a:pPr marL="0" indent="0">
              <a:buNone/>
            </a:pPr>
            <a:r>
              <a:rPr lang="ru-RU" dirty="0" smtClean="0"/>
              <a:t>                                                                                        И. Я. </a:t>
            </a:r>
            <a:r>
              <a:rPr lang="ru-RU" dirty="0" err="1" smtClean="0"/>
              <a:t>Гинцбург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0816" y="1852863"/>
            <a:ext cx="5568616" cy="369895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41431" y="2377030"/>
            <a:ext cx="4128837" cy="3728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6569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4536" y="445168"/>
            <a:ext cx="3910264" cy="311617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5155" y="3868403"/>
            <a:ext cx="3629025" cy="25622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62690" y="3561347"/>
            <a:ext cx="3509209" cy="310790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9033" t="-63023" r="-221031" b="71699"/>
          <a:stretch/>
        </p:blipFill>
        <p:spPr>
          <a:xfrm>
            <a:off x="7990975" y="904875"/>
            <a:ext cx="3547310" cy="29813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69444" y="1104022"/>
            <a:ext cx="3685674" cy="552876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77969" y="1121819"/>
            <a:ext cx="3593930" cy="2352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1984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ost_5cd4c8c7e73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28937" y="638175"/>
            <a:ext cx="6334125" cy="558165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н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п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Что такое пластилин?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Материал, используемый для творчества, обладающий свойством принимать и держать заданную форму. Из пластилина можно лепить и держать заданную форму. Из пластилина можно лепить объёмные модели, делать рельефные картины, рисовать.</a:t>
            </a:r>
          </a:p>
          <a:p>
            <a:r>
              <a:rPr lang="ru-RU" dirty="0" smtClean="0"/>
              <a:t>В отличии от других материалов пластилин имеет различные оттенки, остаётся мягким и не затвердевает на воздухе, практически не липнет к рукам</a:t>
            </a:r>
          </a:p>
          <a:p>
            <a:r>
              <a:rPr lang="ru-RU" dirty="0" smtClean="0"/>
              <a:t>Изготавливают пластилин из очищенной и измельчённой в порошок глины. Для  предотвращения засыхания на воздухе в глиняный порошок добавляют воск, животное сало, озокерит, </a:t>
            </a:r>
            <a:r>
              <a:rPr lang="ru-RU" dirty="0" err="1" smtClean="0"/>
              <a:t>цирезин</a:t>
            </a:r>
            <a:r>
              <a:rPr lang="ru-RU" dirty="0" smtClean="0"/>
              <a:t>, вазелин</a:t>
            </a:r>
          </a:p>
          <a:p>
            <a:r>
              <a:rPr lang="ru-RU" dirty="0" smtClean="0"/>
              <a:t>Изобретён в конце 19 века, одновременно в нескольких странах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92739" y="365126"/>
            <a:ext cx="3075708" cy="146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9833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463" y="2169862"/>
            <a:ext cx="10515600" cy="4423443"/>
          </a:xfrm>
        </p:spPr>
        <p:txBody>
          <a:bodyPr>
            <a:normAutofit/>
          </a:bodyPr>
          <a:lstStyle/>
          <a:p>
            <a:r>
              <a:rPr lang="ru-RU" sz="6600" dirty="0" smtClean="0"/>
              <a:t>     Спасибо за внимание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xmlns="" val="159562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Виды пластилина.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294410"/>
            <a:ext cx="5157787" cy="665019"/>
          </a:xfrm>
        </p:spPr>
        <p:txBody>
          <a:bodyPr/>
          <a:lstStyle/>
          <a:p>
            <a:r>
              <a:rPr lang="ru-RU" dirty="0" smtClean="0"/>
              <a:t>Парафиновый пластилин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67975" y="1959429"/>
            <a:ext cx="5157787" cy="368458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Изготовлен по старым отечественным технологиям. В его состав входит парафин, </a:t>
            </a:r>
            <a:r>
              <a:rPr lang="ru-RU" sz="2400" dirty="0" err="1" smtClean="0"/>
              <a:t>петролатум</a:t>
            </a:r>
            <a:r>
              <a:rPr lang="ru-RU" sz="2400" dirty="0" smtClean="0"/>
              <a:t>, каолин, мел.</a:t>
            </a:r>
            <a:endParaRPr lang="ru-RU" sz="24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67607" y="1199408"/>
            <a:ext cx="5183188" cy="629392"/>
          </a:xfrm>
        </p:spPr>
        <p:txBody>
          <a:bodyPr/>
          <a:lstStyle/>
          <a:p>
            <a:r>
              <a:rPr lang="ru-RU" dirty="0" smtClean="0"/>
              <a:t>Пластилин восковой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1828800"/>
            <a:ext cx="5183188" cy="4360863"/>
          </a:xfrm>
        </p:spPr>
        <p:txBody>
          <a:bodyPr/>
          <a:lstStyle/>
          <a:p>
            <a:r>
              <a:rPr lang="ru-RU" sz="2400" dirty="0" smtClean="0"/>
              <a:t>Отечественный продукт  яркий, мягкий, пластичный. Из него можно получить много новых оттенков. Идеален для </a:t>
            </a:r>
            <a:r>
              <a:rPr lang="ru-RU" sz="2400" dirty="0" err="1" smtClean="0"/>
              <a:t>пластилинографии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104" t="-1711" r="18427" b="-1"/>
          <a:stretch/>
        </p:blipFill>
        <p:spPr>
          <a:xfrm>
            <a:off x="839788" y="3404937"/>
            <a:ext cx="3850965" cy="319774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63939" y="3741821"/>
            <a:ext cx="3764478" cy="2860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7931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               Виды пластилина.</a:t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          </a:t>
            </a:r>
            <a:r>
              <a:rPr lang="ru-RU" sz="2800" dirty="0" smtClean="0"/>
              <a:t>Пластилин на растительной основе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Подходит для самых маленьких детей. </a:t>
            </a:r>
          </a:p>
          <a:p>
            <a:r>
              <a:rPr lang="ru-RU" dirty="0" smtClean="0"/>
              <a:t>Изготовлен как правило из муки или крахмала. </a:t>
            </a:r>
          </a:p>
          <a:p>
            <a:r>
              <a:rPr lang="ru-RU" dirty="0"/>
              <a:t>Н</a:t>
            </a:r>
            <a:r>
              <a:rPr lang="ru-RU" dirty="0" smtClean="0"/>
              <a:t>амного мягче обычного, поэтому ребёнку будет очень удобно работать неокрепшими пальчиками.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55717" y="3550723"/>
            <a:ext cx="5810745" cy="2923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6447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Виды пластилина.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7907" y="1269207"/>
            <a:ext cx="5157787" cy="571468"/>
          </a:xfrm>
        </p:spPr>
        <p:txBody>
          <a:bodyPr/>
          <a:lstStyle/>
          <a:p>
            <a:r>
              <a:rPr lang="ru-RU" dirty="0" smtClean="0"/>
              <a:t>Флуоресцентный пластилин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1840675"/>
            <a:ext cx="5157787" cy="4348988"/>
          </a:xfrm>
        </p:spPr>
        <p:txBody>
          <a:bodyPr/>
          <a:lstStyle/>
          <a:p>
            <a:r>
              <a:rPr lang="ru-RU" sz="2400" dirty="0" smtClean="0"/>
              <a:t>Имеет яркий и насыщенный цвет.</a:t>
            </a:r>
          </a:p>
          <a:p>
            <a:r>
              <a:rPr lang="ru-RU" sz="2400" dirty="0" smtClean="0"/>
              <a:t>Обладает отличными пластичными свойствами, хорошо разминается. </a:t>
            </a:r>
            <a:endParaRPr lang="ru-RU" sz="24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37204" y="1016763"/>
            <a:ext cx="5183188" cy="823912"/>
          </a:xfrm>
        </p:spPr>
        <p:txBody>
          <a:bodyPr/>
          <a:lstStyle/>
          <a:p>
            <a:r>
              <a:rPr lang="ru-RU" dirty="0" smtClean="0"/>
              <a:t>Перламутровый пластилин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76833" y="1840675"/>
            <a:ext cx="5183188" cy="3684588"/>
          </a:xfrm>
        </p:spPr>
        <p:txBody>
          <a:bodyPr/>
          <a:lstStyle/>
          <a:p>
            <a:r>
              <a:rPr lang="ru-RU" sz="2400" dirty="0" smtClean="0"/>
              <a:t>Сохраняет все свойства классического пластилина.</a:t>
            </a:r>
          </a:p>
          <a:p>
            <a:r>
              <a:rPr lang="ru-RU" sz="2400" dirty="0" smtClean="0"/>
              <a:t>Не липнет к рукам и одежде.</a:t>
            </a:r>
          </a:p>
          <a:p>
            <a:r>
              <a:rPr lang="ru-RU" sz="2400" dirty="0" smtClean="0"/>
              <a:t>Светится перламутровым блеском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22686" y="4015169"/>
            <a:ext cx="4191990" cy="262116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73188" y="3682969"/>
            <a:ext cx="3929981" cy="2945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4801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Виды пластилина.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408894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   Шариковый пластилин.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60846" y="1586705"/>
            <a:ext cx="5157787" cy="368458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Состоит из маленьких шариков, соединённых между собой клеевым раствором.</a:t>
            </a:r>
          </a:p>
          <a:p>
            <a:r>
              <a:rPr lang="ru-RU" sz="2400" dirty="0" smtClean="0"/>
              <a:t>Он не липнет к рукам.</a:t>
            </a:r>
          </a:p>
          <a:p>
            <a:r>
              <a:rPr lang="ru-RU" sz="2400" dirty="0" smtClean="0"/>
              <a:t>Склеивать элементы между собой очень просто – для этого достаточно приложить их друг к другу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187533"/>
            <a:ext cx="5183188" cy="503156"/>
          </a:xfrm>
        </p:spPr>
        <p:txBody>
          <a:bodyPr/>
          <a:lstStyle/>
          <a:p>
            <a:r>
              <a:rPr lang="ru-RU" dirty="0" smtClean="0"/>
              <a:t>     Плавающий пластилин.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504709" y="1733716"/>
            <a:ext cx="5183188" cy="368458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Хорош в работе, не прилипает к рукам, не высыхает и отлично смешивается</a:t>
            </a:r>
          </a:p>
          <a:p>
            <a:r>
              <a:rPr lang="ru-RU" sz="2400" dirty="0" smtClean="0"/>
              <a:t>Использовать его можно не 1 раз.</a:t>
            </a:r>
          </a:p>
          <a:p>
            <a:r>
              <a:rPr lang="ru-RU" sz="2400" dirty="0" smtClean="0"/>
              <a:t>Фигурки держатся на поверхности воды</a:t>
            </a:r>
            <a:endParaRPr lang="ru-RU"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7334" y="5006579"/>
            <a:ext cx="2522145" cy="173860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5992" y="4120738"/>
            <a:ext cx="2521074" cy="262444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78515" y="4547937"/>
            <a:ext cx="2776873" cy="2197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3660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55600"/>
            <a:ext cx="10515600" cy="1325563"/>
          </a:xfrm>
        </p:spPr>
        <p:txBody>
          <a:bodyPr/>
          <a:lstStyle/>
          <a:p>
            <a:r>
              <a:rPr lang="ru-RU" dirty="0" smtClean="0"/>
              <a:t>                 Виды пластилина.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5425" y="788320"/>
            <a:ext cx="5157787" cy="823912"/>
          </a:xfrm>
        </p:spPr>
        <p:txBody>
          <a:bodyPr/>
          <a:lstStyle/>
          <a:p>
            <a:r>
              <a:rPr lang="ru-RU" dirty="0" smtClean="0"/>
              <a:t>            Арт – пластилин.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1729376"/>
            <a:ext cx="5157787" cy="4460287"/>
          </a:xfrm>
        </p:spPr>
        <p:txBody>
          <a:bodyPr/>
          <a:lstStyle/>
          <a:p>
            <a:r>
              <a:rPr lang="ru-RU" sz="2400" dirty="0" smtClean="0"/>
              <a:t>Изготовление декораций, масок, кукол, пластилиновой живописи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57208" y="863993"/>
            <a:ext cx="5183188" cy="823912"/>
          </a:xfrm>
        </p:spPr>
        <p:txBody>
          <a:bodyPr/>
          <a:lstStyle/>
          <a:p>
            <a:r>
              <a:rPr lang="ru-RU" dirty="0" smtClean="0"/>
              <a:t>      Пластилин « </a:t>
            </a:r>
            <a:r>
              <a:rPr lang="en-US" dirty="0" smtClean="0"/>
              <a:t>I CLAY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46812" y="1681163"/>
            <a:ext cx="5183188" cy="3684588"/>
          </a:xfrm>
        </p:spPr>
        <p:txBody>
          <a:bodyPr/>
          <a:lstStyle/>
          <a:p>
            <a:r>
              <a:rPr lang="ru-RU" sz="2400" dirty="0" smtClean="0"/>
              <a:t>Пластилин продаётся в наборе с различными формочками.</a:t>
            </a:r>
          </a:p>
          <a:p>
            <a:r>
              <a:rPr lang="ru-RU" sz="2400" dirty="0" smtClean="0"/>
              <a:t>Поделка из этого пластилина остаётся такой же, как и в день изготовления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9788" y="2493819"/>
            <a:ext cx="4302228" cy="412073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77948" y="3705101"/>
            <a:ext cx="4341708" cy="290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6919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                Виды пластилина.</a:t>
            </a:r>
            <a:br>
              <a:rPr lang="ru-RU" dirty="0" smtClean="0"/>
            </a:br>
            <a:r>
              <a:rPr lang="ru-RU" sz="3600" dirty="0"/>
              <a:t> </a:t>
            </a:r>
            <a:r>
              <a:rPr lang="ru-RU" sz="3600" dirty="0" smtClean="0"/>
              <a:t>                         « Умный» пластилин».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694906"/>
            <a:ext cx="8596668" cy="3880773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Умный пластилин обладает всеми качествами твёрдого и жидкого тела одновременно. «Умный» пластилин растекается, как вода, подпрыгивает как мячик, разлетается вдребезги от удара. Его можно резать ножницами , тянуть как резину, рвать как бумагу, делать из него пузыри и лопать его. Этот уникальный материал, может менять цвет, светиться и ещё магнититься.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6254" y="3635292"/>
            <a:ext cx="3740727" cy="30356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05446" y="3952956"/>
            <a:ext cx="3456709" cy="24003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15054" y="3810746"/>
            <a:ext cx="4223658" cy="268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0371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566</TotalTime>
  <Words>1079</Words>
  <Application>Microsoft Office PowerPoint</Application>
  <PresentationFormat>Произвольный</PresentationFormat>
  <Paragraphs>111</Paragraphs>
  <Slides>30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Грань</vt:lpstr>
      <vt:lpstr>Лепка из пластилина</vt:lpstr>
      <vt:lpstr>Слайд 2</vt:lpstr>
      <vt:lpstr>                    Что такое пластилин?</vt:lpstr>
      <vt:lpstr>                   Виды пластилина.</vt:lpstr>
      <vt:lpstr>                   Виды пластилина.             Пластилин на растительной основе</vt:lpstr>
      <vt:lpstr>               Виды пластилина.</vt:lpstr>
      <vt:lpstr>                   Виды пластилина.</vt:lpstr>
      <vt:lpstr>                 Виды пластилина.</vt:lpstr>
      <vt:lpstr>                    Виды пластилина.                           « Умный» пластилин».</vt:lpstr>
      <vt:lpstr>Слайд 10</vt:lpstr>
      <vt:lpstr>Необходимые материалы для работы с пластилином.</vt:lpstr>
      <vt:lpstr>Лепка – осязаемый вид художественного творчества. Ребёнок не только видит то , что создал, но и трогает берёт в руки и по мере необходимости изменяет.</vt:lpstr>
      <vt:lpstr>        Лепка:</vt:lpstr>
      <vt:lpstr>  Технология  работы с пластилином.</vt:lpstr>
      <vt:lpstr>                       Виды лепки.</vt:lpstr>
      <vt:lpstr>                    Способы лепки.</vt:lpstr>
      <vt:lpstr>                    Способы лепки.</vt:lpstr>
      <vt:lpstr>                  Способы лепки.</vt:lpstr>
      <vt:lpstr>                      Способы лепки.</vt:lpstr>
      <vt:lpstr>           Основные приёмы лепки.</vt:lpstr>
      <vt:lpstr>            Основные приёмы лепки.</vt:lpstr>
      <vt:lpstr>               Основные приёмы лепки.</vt:lpstr>
      <vt:lpstr>Слайд 23</vt:lpstr>
      <vt:lpstr>              Пластилинография</vt:lpstr>
      <vt:lpstr>Слайд 25</vt:lpstr>
      <vt:lpstr>Слайд 26</vt:lpstr>
      <vt:lpstr>Слайд 27</vt:lpstr>
      <vt:lpstr>Слайд 28</vt:lpstr>
      <vt:lpstr>Слайд 29</vt:lpstr>
      <vt:lpstr>     Спасибо за внимание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Лепка из пластилина</dc:title>
  <dc:creator>Владимир</dc:creator>
  <cp:lastModifiedBy>123</cp:lastModifiedBy>
  <cp:revision>49</cp:revision>
  <dcterms:created xsi:type="dcterms:W3CDTF">2017-05-13T14:50:59Z</dcterms:created>
  <dcterms:modified xsi:type="dcterms:W3CDTF">2020-04-28T09:03:32Z</dcterms:modified>
</cp:coreProperties>
</file>