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D745-BDCF-4A13-9376-E52B91DCD7FB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1F97-5853-4154-8E16-82A2BD0365E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28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D745-BDCF-4A13-9376-E52B91DCD7FB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1F97-5853-4154-8E16-82A2BD036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215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D745-BDCF-4A13-9376-E52B91DCD7FB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1F97-5853-4154-8E16-82A2BD036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464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D745-BDCF-4A13-9376-E52B91DCD7FB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1F97-5853-4154-8E16-82A2BD0365E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3573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D745-BDCF-4A13-9376-E52B91DCD7FB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1F97-5853-4154-8E16-82A2BD036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976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D745-BDCF-4A13-9376-E52B91DCD7FB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1F97-5853-4154-8E16-82A2BD0365E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9230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D745-BDCF-4A13-9376-E52B91DCD7FB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1F97-5853-4154-8E16-82A2BD036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011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D745-BDCF-4A13-9376-E52B91DCD7FB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1F97-5853-4154-8E16-82A2BD036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005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D745-BDCF-4A13-9376-E52B91DCD7FB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1F97-5853-4154-8E16-82A2BD036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764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D745-BDCF-4A13-9376-E52B91DCD7FB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1F97-5853-4154-8E16-82A2BD036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940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D745-BDCF-4A13-9376-E52B91DCD7FB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1F97-5853-4154-8E16-82A2BD036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015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D745-BDCF-4A13-9376-E52B91DCD7FB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1F97-5853-4154-8E16-82A2BD036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086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D745-BDCF-4A13-9376-E52B91DCD7FB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1F97-5853-4154-8E16-82A2BD036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044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D745-BDCF-4A13-9376-E52B91DCD7FB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1F97-5853-4154-8E16-82A2BD036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37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D745-BDCF-4A13-9376-E52B91DCD7FB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1F97-5853-4154-8E16-82A2BD036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068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D745-BDCF-4A13-9376-E52B91DCD7FB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1F97-5853-4154-8E16-82A2BD036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344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D745-BDCF-4A13-9376-E52B91DCD7FB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1F97-5853-4154-8E16-82A2BD036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309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DECD745-BDCF-4A13-9376-E52B91DCD7FB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2E21F97-5853-4154-8E16-82A2BD036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4063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realfaqta.files.wordpress.com/2013/11/green-earth-ecology-wal-tangledw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2" y="-27168"/>
            <a:ext cx="12192000" cy="688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4849089" y="1577279"/>
            <a:ext cx="7675419" cy="1065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0" b="1" dirty="0" smtClean="0">
                <a:solidFill>
                  <a:srgbClr val="C00000"/>
                </a:solidFill>
                <a:latin typeface="Gabriola" panose="04040605051002020D02" pitchFamily="82" charset="0"/>
              </a:rPr>
              <a:t>Охрана природы</a:t>
            </a:r>
            <a:endParaRPr lang="ru-RU" sz="8000" b="1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5756565" y="2794261"/>
            <a:ext cx="6580907" cy="1065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dirty="0" smtClean="0">
                <a:latin typeface="Gabriola" panose="04040605051002020D02" pitchFamily="82" charset="0"/>
              </a:rPr>
              <a:t>Цель: воспитание бережного отношения к природе, доброты к окружающему нас миру</a:t>
            </a:r>
            <a:endParaRPr lang="ru-RU" sz="4400" b="1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47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22779" y="792158"/>
            <a:ext cx="613067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5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разжигайте </a:t>
            </a:r>
            <a:r>
              <a:rPr lang="ru-RU" sz="5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костер, </a:t>
            </a:r>
            <a:endParaRPr lang="ru-RU" sz="54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ctr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5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 </a:t>
            </a:r>
            <a:r>
              <a:rPr lang="ru-RU" sz="5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если пришлось, уходя потуши, не </a:t>
            </a:r>
            <a:r>
              <a:rPr lang="ru-RU" sz="5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оставляя </a:t>
            </a:r>
            <a:r>
              <a:rPr lang="ru-RU" sz="5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тлеющих угольков</a:t>
            </a:r>
            <a:endParaRPr lang="ru-RU" sz="5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172" name="Picture 4" descr="https://ds04.infourok.ru/uploads/ex/075a/00042609-3a1b4c5d/hello_html_63471c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95" y="363683"/>
            <a:ext cx="5676984" cy="6120244"/>
          </a:xfrm>
          <a:prstGeom prst="rect">
            <a:avLst/>
          </a:prstGeom>
          <a:noFill/>
          <a:effectLst>
            <a:softEdge rad="165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08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57900" y="1343979"/>
            <a:ext cx="57962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</a:t>
            </a:r>
            <a:r>
              <a:rPr lang="ru-RU" sz="6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ломайте ветки </a:t>
            </a:r>
            <a:endParaRPr lang="ru-RU" sz="60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6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деревьев</a:t>
            </a:r>
            <a:r>
              <a:rPr lang="ru-RU" sz="6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endParaRPr lang="ru-RU" sz="60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6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кустарников</a:t>
            </a:r>
            <a:endParaRPr lang="ru-RU" sz="6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 descr="http://900igr.net/datai/chelovek/Pravila-v-gorode.files/0010-016-Vo-dvore-derevja-posadili-U-bordjurov-vysjatsja-kusty-chtoby-bylo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46"/>
          <a:stretch/>
        </p:blipFill>
        <p:spPr bwMode="auto">
          <a:xfrm>
            <a:off x="571499" y="135082"/>
            <a:ext cx="5600701" cy="6382095"/>
          </a:xfrm>
          <a:prstGeom prst="rect">
            <a:avLst/>
          </a:prstGeom>
          <a:noFill/>
          <a:ln>
            <a:noFill/>
          </a:ln>
          <a:effectLst>
            <a:softEdge rad="1524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8983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m0-tub-ru.yandex.net/i?id=c97c6cdaf190832a90613a1e87a539a4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020" y="519545"/>
            <a:ext cx="6030191" cy="5902037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4489" y="701258"/>
            <a:ext cx="659579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latin typeface="Arial" panose="020B0604020202020204" pitchFamily="34" charset="0"/>
                <a:ea typeface="Calibri" panose="020F0502020204030204" pitchFamily="34" charset="0"/>
              </a:rPr>
              <a:t>Бережно относитесь к бумаге, </a:t>
            </a:r>
          </a:p>
          <a:p>
            <a:pPr algn="ctr"/>
            <a:r>
              <a:rPr lang="ru-RU" sz="5400" dirty="0" smtClean="0">
                <a:latin typeface="Arial" panose="020B0604020202020204" pitchFamily="34" charset="0"/>
                <a:ea typeface="Calibri" panose="020F0502020204030204" pitchFamily="34" charset="0"/>
              </a:rPr>
              <a:t>ведь для ее производства вырубается так много деревьев</a:t>
            </a:r>
            <a:endParaRPr lang="ru-RU" sz="5400" dirty="0"/>
          </a:p>
        </p:txBody>
      </p:sp>
      <p:pic>
        <p:nvPicPr>
          <p:cNvPr id="8196" name="Picture 4" descr="http://st.violity.com/auction/big/auctions/31/83/39/318339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29403" cy="215245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526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50229" y="449471"/>
            <a:ext cx="696606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Берегите воду</a:t>
            </a:r>
            <a:r>
              <a:rPr lang="ru-RU" sz="6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Вода – это одно из самых необходимых для всего живого веществ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http://piratov.net/images/2016/12/16/148030/smesiteli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44" y="413057"/>
            <a:ext cx="5647443" cy="5966961"/>
          </a:xfrm>
          <a:prstGeom prst="rect">
            <a:avLst/>
          </a:prstGeom>
          <a:noFill/>
          <a:effectLst>
            <a:softEdge rad="381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589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9703" y="210897"/>
            <a:ext cx="8310608" cy="21708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6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Подкармливайте </a:t>
            </a:r>
            <a:r>
              <a:rPr lang="ru-RU" sz="6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птиц</a:t>
            </a:r>
            <a:r>
              <a:rPr lang="ru-RU" sz="6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6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6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делайте кормушки</a:t>
            </a:r>
            <a:endParaRPr lang="ru-RU" sz="6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http://zoozel.ru/gallery/images/1957085_risunok-pticy-v-kormush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50" y="2462645"/>
            <a:ext cx="7098378" cy="4083628"/>
          </a:xfrm>
          <a:prstGeom prst="rect">
            <a:avLst/>
          </a:prstGeom>
          <a:noFill/>
          <a:effectLst>
            <a:softEdge rad="177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im0-tub-ru.yandex.net/i?id=771648b7566ee088cdadbffb77f11c71&amp;n=1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4"/>
          <a:stretch/>
        </p:blipFill>
        <p:spPr bwMode="auto">
          <a:xfrm>
            <a:off x="7439890" y="2161309"/>
            <a:ext cx="4374573" cy="4488872"/>
          </a:xfrm>
          <a:prstGeom prst="rect">
            <a:avLst/>
          </a:prstGeom>
          <a:noFill/>
          <a:ln>
            <a:noFill/>
          </a:ln>
          <a:effectLst>
            <a:softEdge rad="1778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5247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fs00.infourok.ru/images/doc/306/306037/3/640/img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687"/>
            <a:ext cx="12191999" cy="684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722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 descr="https://novoboi.ru/download_img.php?dimg=11891&amp;raz=1280x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687"/>
            <a:ext cx="12191999" cy="688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60375" y="674295"/>
            <a:ext cx="11038898" cy="4405745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6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надо охранять</a:t>
            </a:r>
          </a:p>
          <a:p>
            <a:pPr algn="ctr"/>
            <a:r>
              <a:rPr lang="ru-RU" sz="6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природу?</a:t>
            </a:r>
          </a:p>
          <a:p>
            <a:pPr algn="ctr"/>
            <a:endParaRPr lang="ru-RU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4800" dirty="0" smtClean="0"/>
          </a:p>
          <a:p>
            <a:pPr algn="ctr"/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ru-RU" sz="6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Природа- наш общий дом</a:t>
            </a:r>
          </a:p>
          <a:p>
            <a:pPr algn="ctr"/>
            <a:r>
              <a:rPr lang="ru-RU" sz="6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* Природе грозит опасность</a:t>
            </a:r>
            <a:endParaRPr lang="ru-RU" sz="6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AutoShape 6" descr="http://www.ru.all.biz/img/ru/service_catalog/323226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://www.ru.all.biz/img/ru/service_catalog/323226.jpeg"/>
          <p:cNvSpPr>
            <a:spLocks noChangeAspect="1" noChangeArrowheads="1"/>
          </p:cNvSpPr>
          <p:nvPr/>
        </p:nvSpPr>
        <p:spPr bwMode="auto">
          <a:xfrm>
            <a:off x="155575" y="57439"/>
            <a:ext cx="1687080" cy="168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://www.ru.all.biz/img/ru/service_catalog/323226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79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52000">
              <a:schemeClr val="tx2">
                <a:lumMod val="60000"/>
                <a:lumOff val="40000"/>
                <a:alpha val="43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4283" y="190357"/>
            <a:ext cx="10058400" cy="1655762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даёт природа человеку?</a:t>
            </a:r>
            <a:b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Воздух</a:t>
            </a:r>
            <a:b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Воду</a:t>
            </a:r>
            <a:b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Пищу</a:t>
            </a:r>
            <a:b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Одежду</a:t>
            </a:r>
            <a:b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Жилище</a:t>
            </a:r>
            <a:b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Отдых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217" y="1323108"/>
            <a:ext cx="3813465" cy="2542309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" y="4048066"/>
            <a:ext cx="3813465" cy="2618255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softEdge rad="2413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08" y="3966044"/>
            <a:ext cx="3564082" cy="2617150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14" y="1458270"/>
            <a:ext cx="3706050" cy="2589795"/>
          </a:xfrm>
          <a:prstGeom prst="rect">
            <a:avLst/>
          </a:prstGeom>
          <a:noFill/>
          <a:ln>
            <a:noFill/>
          </a:ln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373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allbox.ru/resize/960x800/wallpapers/main/201123/b524f7253e3bb9ec51eaeacd46b3f6d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038"/>
            <a:ext cx="12192000" cy="689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8472" y="1456267"/>
            <a:ext cx="9617825" cy="2966104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ты можешь сделать для охраны природы?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782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5764" y="1507869"/>
            <a:ext cx="475343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Arial" panose="020B0604020202020204" pitchFamily="34" charset="0"/>
                <a:ea typeface="Calibri" panose="020F0502020204030204" pitchFamily="34" charset="0"/>
              </a:rPr>
              <a:t>Всегда убирайте мусор за собой: не бросайте фантики, бумажки и прочие отходы на улице.</a:t>
            </a:r>
            <a:r>
              <a:rPr lang="ru-RU" sz="4800" dirty="0"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sz="4800" dirty="0"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ru-RU" sz="4800" dirty="0"/>
          </a:p>
        </p:txBody>
      </p:sp>
      <p:pic>
        <p:nvPicPr>
          <p:cNvPr id="3074" name="Picture 2" descr="http://static8.depositphotos.com/1037238/818/v/950/depositphotos_8181690-stock-illustration-boy-recycling-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1" y="124691"/>
            <a:ext cx="6194426" cy="6657541"/>
          </a:xfrm>
          <a:prstGeom prst="rect">
            <a:avLst/>
          </a:prstGeom>
          <a:noFill/>
          <a:effectLst>
            <a:softEdge rad="342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15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08944" y="2325778"/>
            <a:ext cx="532498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 рвите</a:t>
            </a:r>
          </a:p>
          <a:p>
            <a:pPr algn="ctr"/>
            <a:r>
              <a:rPr lang="ru-RU" sz="6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6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цветы на лугу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2"/>
          <a:srcRect b="7462"/>
          <a:stretch/>
        </p:blipFill>
        <p:spPr bwMode="auto">
          <a:xfrm>
            <a:off x="837795" y="183226"/>
            <a:ext cx="6255888" cy="6581255"/>
          </a:xfrm>
          <a:prstGeom prst="rect">
            <a:avLst/>
          </a:prstGeom>
          <a:ln>
            <a:noFill/>
          </a:ln>
          <a:effectLst>
            <a:softEdge rad="4826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3744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5531" y="2130428"/>
            <a:ext cx="4091185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ловите </a:t>
            </a:r>
          </a:p>
          <a:p>
            <a:pPr algn="ctr"/>
            <a:r>
              <a:rPr lang="ru-RU" sz="6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бабочек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4" descr="http://igraem.pro/wp-content/uploads/2011/06/baboch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83" y="94193"/>
            <a:ext cx="7076208" cy="6717975"/>
          </a:xfrm>
          <a:prstGeom prst="rect">
            <a:avLst/>
          </a:prstGeom>
          <a:noFill/>
          <a:effectLst>
            <a:softEdge rad="381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72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399" y="227523"/>
            <a:ext cx="10198369" cy="1996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6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</a:t>
            </a:r>
            <a:r>
              <a:rPr lang="ru-RU" sz="6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разоряйте птичьих гнёзд</a:t>
            </a:r>
          </a:p>
          <a:p>
            <a:pPr lvl="0" algn="ctr">
              <a:lnSpc>
                <a:spcPct val="107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6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6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муравейников</a:t>
            </a:r>
            <a:endParaRPr lang="ru-RU" sz="6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 descr="https://arhivurokov.ru/intolimp/html/2017/03/13/i_58c6ba654823e/php3qtjMw_3b-mur.dias_6.jpe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9"/>
          <a:stretch/>
        </p:blipFill>
        <p:spPr bwMode="auto">
          <a:xfrm>
            <a:off x="5763583" y="2524991"/>
            <a:ext cx="6009315" cy="3855027"/>
          </a:xfrm>
          <a:prstGeom prst="rect">
            <a:avLst/>
          </a:prstGeom>
          <a:noFill/>
          <a:ln>
            <a:noFill/>
          </a:ln>
          <a:effectLst>
            <a:softEdge rad="2286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46" name="Picture 2" descr="https://im0-tub-ru.yandex.net/i?id=635c5939bc07649b3736c2343641b59d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7" y="2524991"/>
            <a:ext cx="5327022" cy="3995267"/>
          </a:xfrm>
          <a:prstGeom prst="rect">
            <a:avLst/>
          </a:prstGeom>
          <a:noFill/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96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29799" y="122904"/>
            <a:ext cx="7993855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</a:t>
            </a:r>
            <a:r>
              <a:rPr lang="ru-RU" sz="6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забирайте  </a:t>
            </a:r>
            <a:r>
              <a:rPr lang="ru-RU" sz="6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домой </a:t>
            </a:r>
            <a:endParaRPr lang="ru-RU" sz="60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6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детёнышей </a:t>
            </a:r>
            <a:r>
              <a:rPr lang="ru-RU" sz="6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животных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 descr="https://bigslide.ru/images/7/6673/831/img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5" t="4109" r="27526" b="44285"/>
          <a:stretch/>
        </p:blipFill>
        <p:spPr bwMode="auto">
          <a:xfrm>
            <a:off x="2029799" y="1745673"/>
            <a:ext cx="8073737" cy="4894118"/>
          </a:xfrm>
          <a:prstGeom prst="rect">
            <a:avLst/>
          </a:prstGeom>
          <a:noFill/>
          <a:ln>
            <a:noFill/>
          </a:ln>
          <a:effectLst>
            <a:softEdge rad="1524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1318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1030</TotalTime>
  <Words>134</Words>
  <Application>Microsoft Office PowerPoint</Application>
  <PresentationFormat>Произвольный</PresentationFormat>
  <Paragraphs>30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Сектор</vt:lpstr>
      <vt:lpstr>Презентация PowerPoint</vt:lpstr>
      <vt:lpstr>Презентация PowerPoint</vt:lpstr>
      <vt:lpstr>Презентация PowerPoint</vt:lpstr>
      <vt:lpstr>Что ты можешь сделать для охраны природы?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30</cp:revision>
  <dcterms:created xsi:type="dcterms:W3CDTF">2017-10-02T06:22:16Z</dcterms:created>
  <dcterms:modified xsi:type="dcterms:W3CDTF">2020-04-21T23:56:05Z</dcterms:modified>
</cp:coreProperties>
</file>