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59" r:id="rId5"/>
    <p:sldId id="260" r:id="rId6"/>
    <p:sldId id="266" r:id="rId7"/>
    <p:sldId id="262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49B464-07EB-403A-8D62-74B9D13AACDC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DBC06A-8456-48D8-B421-94BBCC13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432" y="1071546"/>
            <a:ext cx="5112568" cy="578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Подснежники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– первые признаки весны!</a:t>
            </a: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b="1" i="1" dirty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Подготовила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Точиева</a:t>
            </a:r>
            <a:r>
              <a:rPr lang="ru-RU" sz="2400" b="1" i="1" dirty="0" smtClean="0">
                <a:solidFill>
                  <a:srgbClr val="002060"/>
                </a:solidFill>
              </a:rPr>
              <a:t> М.В. 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Группа № 13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(Колокольчики)</a:t>
            </a:r>
            <a:endParaRPr lang="ru-RU" sz="2400" b="1" i="1" dirty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9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42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8" y="197303"/>
            <a:ext cx="62909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 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закрепить знания детей о смене времен года , дать представление об изменениях, происходящих весной в природе 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Ознакомить детей с первыми цветами весны</a:t>
            </a:r>
          </a:p>
          <a:p>
            <a:pPr marL="285750" indent="-285750"/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Развивать воображение, творческие способности 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Развивать мелкую моторику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060" y="3501008"/>
            <a:ext cx="5377363" cy="33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235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8" y="197303"/>
            <a:ext cx="629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Пришла весна! По мокрым улицам журчали торопливые ручьи. Всё стало ярче, чем зимой и небо , и солнышко… Солнце по-особенному  ласково греет, точно гладит всех!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33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226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7451303" cy="520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Солнце по-особенному  ласково греет, точно гладит всех! Запахи наполняют весь лес. В весеннем лесу дышится легко и свободно! И уже зазвенела короткая ,но такая нежная и радостная песня птиц!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" name="Zvuki-prirody-Solovey-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81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Ранней весной, когда еще не успел сойти снег, на лесных лужайках из-под снега, в едва оттаявших проталинах появляется белоснежное , голубое или фиолетовое  чудо- ранние цветы - ПОДСНЕЖНИКИ.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7"/>
            <a:ext cx="7776864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5882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3432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8" y="23517"/>
            <a:ext cx="8955480" cy="495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Обычно они произрастают обширными полянами, освещённые ласковыми лучами нежаркого ,но ласкового первого весеннего солнца 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9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187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2302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165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11</cp:lastModifiedBy>
  <cp:revision>13</cp:revision>
  <dcterms:created xsi:type="dcterms:W3CDTF">2019-02-23T09:40:54Z</dcterms:created>
  <dcterms:modified xsi:type="dcterms:W3CDTF">2019-04-14T15:33:59Z</dcterms:modified>
</cp:coreProperties>
</file>