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Администратор\Desktop\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1447"/>
            <a:ext cx="7953404" cy="5965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slide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75215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slide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75215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esktop\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395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slide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566" y="285728"/>
            <a:ext cx="8270399" cy="5840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истратор\Desktop\slide_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064" y="0"/>
            <a:ext cx="8818091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slide_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064" y="357166"/>
            <a:ext cx="8532339" cy="576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Нарисуем вместе с вами тигра!!! Выберите сами понравившуюся схему для рисования.. </a:t>
            </a:r>
            <a:br>
              <a:rPr lang="ru-RU" sz="1600" dirty="0" smtClean="0"/>
            </a:br>
            <a:r>
              <a:rPr lang="ru-RU" sz="1600" dirty="0" smtClean="0"/>
              <a:t>Для работы вам понадобятся: цветные карандаши, восковые мелки, альбомный лист. Выполняйте всё по инструкции….</a:t>
            </a:r>
            <a:br>
              <a:rPr lang="ru-RU" sz="1600" dirty="0" smtClean="0"/>
            </a:br>
            <a:r>
              <a:rPr lang="ru-RU" sz="1600" dirty="0" smtClean="0"/>
              <a:t>В конце не забудьте закрасить фон! Успехов в вашем творчестве!!!</a:t>
            </a:r>
            <a:r>
              <a:rPr lang="ru-RU" sz="1600" smtClean="0"/>
              <a:t>Будьте здоровы!!!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8194" name="Picture 2" descr="C:\Users\Администратор\Desktop\risunki-poetapno-1-le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429552" cy="4757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загружен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5610" y="428604"/>
            <a:ext cx="5579596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Нарисуем вместе с вами тигра!!! Выберите сами понравившуюся схему для рисования..  Для работы вам понадобятся: цветные карандаши, восковые мелки, альбомный лист. Выполняйте всё по инструкции…. В конце не забудьте закрасить фон! Успехов в вашем творчестве!!!Будьте здоровы!!!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GYPNORION</cp:lastModifiedBy>
  <cp:revision>2</cp:revision>
  <dcterms:created xsi:type="dcterms:W3CDTF">2020-04-21T08:01:46Z</dcterms:created>
  <dcterms:modified xsi:type="dcterms:W3CDTF">2020-04-21T08:15:13Z</dcterms:modified>
</cp:coreProperties>
</file>