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78" r:id="rId3"/>
    <p:sldId id="377" r:id="rId4"/>
    <p:sldId id="356" r:id="rId5"/>
    <p:sldId id="326" r:id="rId6"/>
    <p:sldId id="327" r:id="rId7"/>
    <p:sldId id="330" r:id="rId8"/>
    <p:sldId id="333" r:id="rId9"/>
    <p:sldId id="334" r:id="rId10"/>
    <p:sldId id="332" r:id="rId11"/>
    <p:sldId id="348" r:id="rId12"/>
    <p:sldId id="349" r:id="rId13"/>
    <p:sldId id="350" r:id="rId14"/>
    <p:sldId id="335" r:id="rId15"/>
    <p:sldId id="351" r:id="rId16"/>
    <p:sldId id="342" r:id="rId17"/>
    <p:sldId id="352" r:id="rId18"/>
    <p:sldId id="344" r:id="rId19"/>
    <p:sldId id="345" r:id="rId20"/>
    <p:sldId id="346" r:id="rId21"/>
    <p:sldId id="353" r:id="rId22"/>
    <p:sldId id="354" r:id="rId23"/>
    <p:sldId id="355" r:id="rId24"/>
    <p:sldId id="341" r:id="rId25"/>
  </p:sldIdLst>
  <p:sldSz cx="9144000" cy="5143500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7ABD6"/>
    <a:srgbClr val="D76FB9"/>
    <a:srgbClr val="33CCFF"/>
    <a:srgbClr val="F9CBF2"/>
    <a:srgbClr val="FFFF93"/>
    <a:srgbClr val="85CA3A"/>
    <a:srgbClr val="F6F6B0"/>
    <a:srgbClr val="FDD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558"/>
  </p:normalViewPr>
  <p:slideViewPr>
    <p:cSldViewPr showGuides="1">
      <p:cViewPr varScale="1">
        <p:scale>
          <a:sx n="70" d="100"/>
          <a:sy n="70" d="100"/>
        </p:scale>
        <p:origin x="60" y="786"/>
      </p:cViewPr>
      <p:guideLst>
        <p:guide orient="horz"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703729-7F71-411B-B8F7-BD4E2BFA6CB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1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6.png"/><Relationship Id="rId2" Type="http://schemas.openxmlformats.org/officeDocument/2006/relationships/image" Target="../media/image40.png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1.jpe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7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504190" y="1294765"/>
            <a:ext cx="403415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3200">
                <a:solidFill>
                  <a:schemeClr val="accent3">
                    <a:lumMod val="50000"/>
                  </a:schemeClr>
                </a:solidFill>
              </a:rPr>
              <a:t>Тема:  «Счёт до двух. Число и цифра 2»</a:t>
            </a:r>
            <a:endParaRPr lang="ru-RU" altLang="en-US" sz="3200">
              <a:solidFill>
                <a:schemeClr val="accent3">
                  <a:lumMod val="50000"/>
                </a:schemeClr>
              </a:solidFill>
            </a:endParaRPr>
          </a:p>
          <a:p>
            <a:endParaRPr lang="ru-RU" altLang="en-US" sz="320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altLang="en-US" sz="3200"/>
              <a:t> </a:t>
            </a:r>
            <a:endParaRPr lang="ru-RU" altLang="en-US" sz="3200"/>
          </a:p>
        </p:txBody>
      </p:sp>
      <p:pic>
        <p:nvPicPr>
          <p:cNvPr id="3" name="Picture 2" descr="D:\картинки\два цифра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50" y="820420"/>
            <a:ext cx="3359150" cy="3615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6430010" y="46996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https://infourok.ru/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3" descr="\\Nva_video\фотобанк\clipart\ОБЩАЯ\озеро.png"/>
          <p:cNvPicPr>
            <a:picLocks noChangeAspect="1"/>
          </p:cNvPicPr>
          <p:nvPr/>
        </p:nvPicPr>
        <p:blipFill>
          <a:blip r:embed="rId1"/>
          <a:srcRect l="17934" t="14380" r="17934" b="4332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" descr="D:\картинки\кузнечик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3724275"/>
            <a:ext cx="118427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 descr="D:\картинки\бабочка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875" y="627063"/>
            <a:ext cx="1011238" cy="728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 descr="D:\картинки\бабочка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88" y="2417763"/>
            <a:ext cx="903287" cy="842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" name="Скругленный прямоугольник 114"/>
          <p:cNvSpPr/>
          <p:nvPr/>
        </p:nvSpPr>
        <p:spPr>
          <a:xfrm>
            <a:off x="3744913" y="1984375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3778250" y="1984375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7" name="Picture 2" descr="D:\картинки\котик [преобразованный]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24075" y="2838450"/>
            <a:ext cx="1206500" cy="1420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Picture 2" descr="D:\картинки\котик [преобразованный]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76375" y="2838450"/>
            <a:ext cx="1536700" cy="180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" name="Скругленный прямоугольник 120"/>
          <p:cNvSpPr/>
          <p:nvPr/>
        </p:nvSpPr>
        <p:spPr>
          <a:xfrm>
            <a:off x="3778250" y="2016125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1" name="Picture 5" descr="D:\картинки\птички.png"/>
          <p:cNvPicPr>
            <a:picLocks noChangeAspect="1"/>
          </p:cNvPicPr>
          <p:nvPr/>
        </p:nvPicPr>
        <p:blipFill>
          <a:blip r:embed="rId6"/>
          <a:srcRect t="42625"/>
          <a:stretch>
            <a:fillRect/>
          </a:stretch>
        </p:blipFill>
        <p:spPr>
          <a:xfrm>
            <a:off x="6570663" y="3465513"/>
            <a:ext cx="1133475" cy="1077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Picture 5" descr="D:\картинки\птички.png"/>
          <p:cNvPicPr>
            <a:picLocks noChangeAspect="1"/>
          </p:cNvPicPr>
          <p:nvPr/>
        </p:nvPicPr>
        <p:blipFill>
          <a:blip r:embed="rId6"/>
          <a:srcRect t="-10049" b="52675"/>
          <a:stretch>
            <a:fillRect/>
          </a:stretch>
        </p:blipFill>
        <p:spPr>
          <a:xfrm>
            <a:off x="7137400" y="2663825"/>
            <a:ext cx="1135063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" name="Скругленный прямоугольник 122"/>
          <p:cNvSpPr/>
          <p:nvPr/>
        </p:nvSpPr>
        <p:spPr>
          <a:xfrm>
            <a:off x="3778250" y="2016125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2" name="Picture 6" descr="D:\картинки\НОТКИ.png"/>
          <p:cNvPicPr>
            <a:picLocks noChangeAspect="1"/>
          </p:cNvPicPr>
          <p:nvPr/>
        </p:nvPicPr>
        <p:blipFill>
          <a:blip r:embed="rId7"/>
          <a:srcRect l="21506" r="56990" b="59898"/>
          <a:stretch>
            <a:fillRect/>
          </a:stretch>
        </p:blipFill>
        <p:spPr>
          <a:xfrm>
            <a:off x="6315075" y="3222625"/>
            <a:ext cx="796925" cy="90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" name="Picture 6" descr="D:\картинки\НОТКИ.png"/>
          <p:cNvPicPr>
            <a:picLocks noChangeAspect="1"/>
          </p:cNvPicPr>
          <p:nvPr/>
        </p:nvPicPr>
        <p:blipFill>
          <a:blip r:embed="rId7"/>
          <a:srcRect l="27237" t="59067" r="36292" b="-6052"/>
          <a:stretch>
            <a:fillRect/>
          </a:stretch>
        </p:blipFill>
        <p:spPr>
          <a:xfrm>
            <a:off x="6011863" y="2835275"/>
            <a:ext cx="755650" cy="58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" name="Picture 6" descr="D:\картинки\НОТКИ.png"/>
          <p:cNvPicPr>
            <a:picLocks noChangeAspect="1"/>
          </p:cNvPicPr>
          <p:nvPr/>
        </p:nvPicPr>
        <p:blipFill>
          <a:blip r:embed="rId7"/>
          <a:srcRect l="27237" t="59067" r="36292" b="-6052"/>
          <a:stretch>
            <a:fillRect/>
          </a:stretch>
        </p:blipFill>
        <p:spPr>
          <a:xfrm>
            <a:off x="5775325" y="3735388"/>
            <a:ext cx="754063" cy="588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3.90982E-6 C 0.00243 -0.00958 0.03142 -0.01915 0.04427 -0.03089 C 0.05712 -0.04386 0.06389 -0.0593 0.06996 -0.07443 C 0.07691 -0.08957 0.06996 -0.10285 0.06389 -0.11705 C 0.05712 -0.12971 0.04757 -0.14392 0.02483 -0.15566 C 0.00573 -0.1677 -0.02674 -0.17727 -0.06198 -0.18407 C -0.09445 -0.19148 -0.13299 -0.19611 -0.1717 -0.19827 C -0.21007 -0.20075 -0.24879 -0.20075 -0.28455 -0.19827 C -0.32326 -0.19611 -0.35833 -0.18994 -0.3875 -0.18067 C -0.41649 -0.17264 -0.44236 -0.16183 -0.45521 -0.14886 C -0.47153 -0.13713 -0.4776 -0.12045 -0.4776 -0.10748 C -0.48108 -0.09451 -0.4776 -0.07907 -0.46129 -0.06609 C -0.44566 -0.05467 -0.41649 -0.04509 -0.37795 -0.04015 C -0.33889 -0.03675 -0.30017 -0.04139 -0.27465 -0.04973 C -0.25226 -0.05806 -0.23594 -0.07073 -0.23247 -0.08586 C -0.23247 -0.1013 -0.23594 -0.11551 -0.25226 -0.12755 C -0.26823 -0.13929 -0.2651 -0.14176 -0.32934 -0.1572 C -0.3875 -0.17357 -0.44566 -0.16894 -0.48108 -0.16986 C -0.51615 -0.16986 -0.54531 -0.16523 -0.58056 -0.1606 C -0.61979 -0.15473 -0.65139 -0.14392 -0.67448 -0.13465 C -0.69688 -0.12508 -0.70642 -0.11335 -0.7191 -0.09451 C -0.72847 -0.07536 -0.72847 -0.06609 -0.72847 -0.05189 C -0.72847 -0.03799 -0.72847 -0.02378 -0.72847 -0.00958 " pathEditMode="relative" rAng="0" ptsTypes="fffffffffffffffffffffff">
                                      <p:cBhvr>
                                        <p:cTn id="11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8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4.83014E-6 C 0.01841 0.01977 0.03924 0.04201 0.04775 0.05683 C 0.05556 0.07412 0.05851 0.08895 0.06077 0.1047 C 0.06389 0.12014 0.0566 0.12694 0.04983 0.13527 C 0.04202 0.14238 0.03247 0.14979 0.01302 0.14763 C -0.00399 0.14855 -0.03021 0.14052 -0.05868 0.1291 C -0.08507 0.11952 -0.11545 0.10501 -0.14583 0.08802 C -0.17639 0.07135 -0.20607 0.05312 -0.2335 0.03429 C -0.26319 0.01483 -0.28941 -0.00741 -0.31059 -0.02903 C -0.33159 -0.0491 -0.35017 -0.07041 -0.35816 -0.08678 C -0.36892 -0.10376 -0.37118 -0.12013 -0.36909 -0.13032 C -0.36979 -0.14237 -0.36475 -0.15318 -0.35 -0.15626 C -0.33611 -0.15781 -0.31198 -0.15132 -0.28142 -0.13681 C -0.25052 -0.12044 -0.22118 -0.09882 -0.20295 -0.08029 C -0.18646 -0.06269 -0.17587 -0.04478 -0.17587 -0.03057 C -0.17812 -0.01791 -0.18281 -0.00833 -0.19739 -0.00617 C -0.2118 -0.00525 -0.20937 -0.00216 -0.2618 -0.02007 C -0.30955 -0.03458 -0.35364 -0.06547 -0.38142 -0.08214 C -0.40885 -0.0982 -0.43055 -0.11643 -0.45712 -0.13743 C -0.48663 -0.16028 -0.50972 -0.18406 -0.52621 -0.20228 C -0.54219 -0.22112 -0.54722 -0.23471 -0.55469 -0.25602 C -0.55885 -0.27547 -0.55746 -0.28319 -0.55538 -0.29431 C -0.55312 -0.30574 -0.55087 -0.31748 -0.54844 -0.32859 " pathEditMode="relative" rAng="1070908020" ptsTypes="fffffffffffffffffffffff">
                                      <p:cBhvr>
                                        <p:cTn id="1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09877E-6 L 0.3118 0.000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116" grpId="0" animBg="1"/>
      <p:bldP spid="116" grpId="1" animBg="1"/>
      <p:bldP spid="121" grpId="0" animBg="1"/>
      <p:bldP spid="121" grpId="1" animBg="1"/>
      <p:bldP spid="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Рисунок 1"/>
          <p:cNvPicPr>
            <a:picLocks noChangeAspect="1"/>
          </p:cNvPicPr>
          <p:nvPr/>
        </p:nvPicPr>
        <p:blipFill>
          <a:blip r:embed="rId1"/>
          <a:srcRect l="23911" t="42358" r="26265" b="3204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" descr="D:\картинки\зая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0" y="1995488"/>
            <a:ext cx="1384300" cy="190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765550" y="423863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9" name="Picture 2" descr="D:\картинки\зая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00337" y="1466850"/>
            <a:ext cx="2216150" cy="2960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3743325" y="423863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4" descr="D:\Математика 2 класс\1. Десяток. Счёт с десятками до ста\вопрос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354013"/>
            <a:ext cx="1625600" cy="2290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35802E-6 L 0.13177 -0.10463 C 0.15937 -0.12747 0.20069 -0.14012 0.24357 -0.14012 C 0.2927 -0.14012 0.33194 -0.12747 0.35954 -0.10463 L 0.49149 1.35802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7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Рисунок 1"/>
          <p:cNvPicPr>
            <a:picLocks noChangeAspect="1"/>
          </p:cNvPicPr>
          <p:nvPr/>
        </p:nvPicPr>
        <p:blipFill>
          <a:blip r:embed="rId1"/>
          <a:srcRect t="33273" r="4117" b="-1875"/>
          <a:stretch>
            <a:fillRect/>
          </a:stretch>
        </p:blipFill>
        <p:spPr>
          <a:xfrm>
            <a:off x="-92075" y="0"/>
            <a:ext cx="9236075" cy="541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араллелограмм 1"/>
          <p:cNvSpPr/>
          <p:nvPr/>
        </p:nvSpPr>
        <p:spPr>
          <a:xfrm>
            <a:off x="-1549400" y="4300538"/>
            <a:ext cx="11809413" cy="1066800"/>
          </a:xfrm>
          <a:prstGeom prst="parallelogram">
            <a:avLst>
              <a:gd name="adj" fmla="val 169955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E7ABD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D:\картинки\котик [преобразованный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076575"/>
            <a:ext cx="1390650" cy="163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8" y="1936750"/>
            <a:ext cx="3062287" cy="332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D:\картинки\матрешка и шарики.png"/>
          <p:cNvPicPr>
            <a:picLocks noChangeAspect="1"/>
          </p:cNvPicPr>
          <p:nvPr/>
        </p:nvPicPr>
        <p:blipFill>
          <a:blip r:embed="rId4"/>
          <a:srcRect r="59029"/>
          <a:stretch>
            <a:fillRect/>
          </a:stretch>
        </p:blipFill>
        <p:spPr>
          <a:xfrm>
            <a:off x="3563938" y="1619250"/>
            <a:ext cx="820737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2090738"/>
            <a:ext cx="1871663" cy="311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D:\картинки\котик [преобразованный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122363"/>
            <a:ext cx="1392238" cy="163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D:\картинки\матрешка и шарики.png"/>
          <p:cNvPicPr>
            <a:picLocks noChangeAspect="1"/>
          </p:cNvPicPr>
          <p:nvPr/>
        </p:nvPicPr>
        <p:blipFill>
          <a:blip r:embed="rId4"/>
          <a:srcRect r="59029"/>
          <a:stretch>
            <a:fillRect/>
          </a:stretch>
        </p:blipFill>
        <p:spPr>
          <a:xfrm rot="831288">
            <a:off x="5770563" y="2889250"/>
            <a:ext cx="820737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D:\картинки\котик [преобразованный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675" y="2211388"/>
            <a:ext cx="1390650" cy="163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2" descr="D:\картинки\матрешка и шарики.png"/>
          <p:cNvPicPr>
            <a:picLocks noChangeAspect="1"/>
          </p:cNvPicPr>
          <p:nvPr/>
        </p:nvPicPr>
        <p:blipFill>
          <a:blip r:embed="rId6"/>
          <a:srcRect l="-3880" t="55992" r="40811" b="-11583"/>
          <a:stretch>
            <a:fillRect/>
          </a:stretch>
        </p:blipFill>
        <p:spPr>
          <a:xfrm>
            <a:off x="7237413" y="3933825"/>
            <a:ext cx="687387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Picture 2" descr="D:\картинки\матрешка и шарики.png"/>
          <p:cNvPicPr>
            <a:picLocks noChangeAspect="1"/>
          </p:cNvPicPr>
          <p:nvPr/>
        </p:nvPicPr>
        <p:blipFill>
          <a:blip r:embed="rId6"/>
          <a:srcRect l="61160" t="54715" r="-24229" b="-10306"/>
          <a:stretch>
            <a:fillRect/>
          </a:stretch>
        </p:blipFill>
        <p:spPr>
          <a:xfrm>
            <a:off x="8243888" y="4060825"/>
            <a:ext cx="687387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3579813" y="314325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06789 -2.59259E-6 C 0.09844 -2.59259E-6 0.13594 0.06914 0.13594 0.125 L 0.13594 0.25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Рисунок 1"/>
          <p:cNvPicPr>
            <a:picLocks noChangeAspect="1"/>
          </p:cNvPicPr>
          <p:nvPr/>
        </p:nvPicPr>
        <p:blipFill>
          <a:blip r:embed="rId1"/>
          <a:srcRect l="8086" t="55540" r="8086" b="13664"/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2" descr="D:\картинки\щенки и мяч.png"/>
          <p:cNvPicPr>
            <a:picLocks noChangeAspect="1"/>
          </p:cNvPicPr>
          <p:nvPr/>
        </p:nvPicPr>
        <p:blipFill>
          <a:blip r:embed="rId2"/>
          <a:srcRect l="50000" b="41562"/>
          <a:stretch>
            <a:fillRect/>
          </a:stretch>
        </p:blipFill>
        <p:spPr>
          <a:xfrm>
            <a:off x="1403350" y="2147888"/>
            <a:ext cx="1908175" cy="214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2" descr="D:\картинки\щенки и мяч.png"/>
          <p:cNvPicPr>
            <a:picLocks noChangeAspect="1"/>
          </p:cNvPicPr>
          <p:nvPr/>
        </p:nvPicPr>
        <p:blipFill>
          <a:blip r:embed="rId3"/>
          <a:srcRect l="50824" t="3291" r="-824" b="34569"/>
          <a:stretch>
            <a:fillRect/>
          </a:stretch>
        </p:blipFill>
        <p:spPr>
          <a:xfrm>
            <a:off x="5795963" y="1933575"/>
            <a:ext cx="1871662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2" descr="D:\картинки\щенки и мяч.png"/>
          <p:cNvPicPr>
            <a:picLocks noChangeAspect="1"/>
          </p:cNvPicPr>
          <p:nvPr/>
        </p:nvPicPr>
        <p:blipFill>
          <a:blip r:embed="rId4"/>
          <a:srcRect l="29892" t="68004" r="31053" b="-8437"/>
          <a:stretch>
            <a:fillRect/>
          </a:stretch>
        </p:blipFill>
        <p:spPr>
          <a:xfrm>
            <a:off x="3995738" y="2481263"/>
            <a:ext cx="1462087" cy="1487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D:\картинки\щенок в будке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238" y="428625"/>
            <a:ext cx="28194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4" descr="D:\картинки\будк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238" y="430213"/>
            <a:ext cx="2819400" cy="2052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5237163" y="342900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3" descr="\\Nva_video\фотобанк\clipart\ОБЩАЯ\озеро.png"/>
          <p:cNvPicPr>
            <a:picLocks noChangeAspect="1"/>
          </p:cNvPicPr>
          <p:nvPr/>
        </p:nvPicPr>
        <p:blipFill>
          <a:blip r:embed="rId1"/>
          <a:srcRect t="25075" b="30573"/>
          <a:stretch>
            <a:fillRect/>
          </a:stretch>
        </p:blipFill>
        <p:spPr>
          <a:xfrm>
            <a:off x="-15875" y="0"/>
            <a:ext cx="9398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579813" y="314325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Picture 5" descr="D:\картинки\ут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8" y="3508375"/>
            <a:ext cx="1289050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D:\картинки\утк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2089150"/>
            <a:ext cx="1039813" cy="941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3" descr="D:\картинки\фон девочка шарики 2.png"/>
          <p:cNvPicPr>
            <a:picLocks noChangeAspect="1"/>
          </p:cNvPicPr>
          <p:nvPr/>
        </p:nvPicPr>
        <p:blipFill>
          <a:blip r:embed="rId1"/>
          <a:srcRect t="9103" b="2086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2" descr="D:\картинки\ножницы разобранные.png"/>
          <p:cNvPicPr>
            <a:picLocks noChangeAspect="1"/>
          </p:cNvPicPr>
          <p:nvPr/>
        </p:nvPicPr>
        <p:blipFill>
          <a:blip r:embed="rId2"/>
          <a:srcRect r="50000" b="24042"/>
          <a:stretch>
            <a:fillRect/>
          </a:stretch>
        </p:blipFill>
        <p:spPr>
          <a:xfrm>
            <a:off x="3883025" y="1924050"/>
            <a:ext cx="1120775" cy="221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4" descr="D:\Математика 2 класс\1. Десяток. Счёт с десятками до ста\вопрос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63" y="268288"/>
            <a:ext cx="1260475" cy="177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2" descr="D:\картинки\ножницы разобранные.png"/>
          <p:cNvPicPr>
            <a:picLocks noChangeAspect="1"/>
          </p:cNvPicPr>
          <p:nvPr/>
        </p:nvPicPr>
        <p:blipFill>
          <a:blip r:embed="rId2"/>
          <a:srcRect l="49438" t="-3145" r="562" b="27187"/>
          <a:stretch>
            <a:fillRect/>
          </a:stretch>
        </p:blipFill>
        <p:spPr>
          <a:xfrm>
            <a:off x="4098925" y="1851025"/>
            <a:ext cx="1120775" cy="2214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2" descr="D:\картинки\ножницы разобранные.png"/>
          <p:cNvPicPr>
            <a:picLocks noChangeAspect="1"/>
          </p:cNvPicPr>
          <p:nvPr/>
        </p:nvPicPr>
        <p:blipFill>
          <a:blip r:embed="rId2"/>
          <a:srcRect l="63821" t="76801" r="-13821" b="-6477"/>
          <a:stretch>
            <a:fillRect/>
          </a:stretch>
        </p:blipFill>
        <p:spPr>
          <a:xfrm>
            <a:off x="4530725" y="3629025"/>
            <a:ext cx="1120775" cy="865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2" descr="D:\картинки\ножницы разобранные.png"/>
          <p:cNvPicPr>
            <a:picLocks noChangeAspect="1"/>
          </p:cNvPicPr>
          <p:nvPr/>
        </p:nvPicPr>
        <p:blipFill>
          <a:blip r:embed="rId2"/>
          <a:srcRect l="63821" t="76801" r="-13821" b="-6477"/>
          <a:stretch>
            <a:fillRect/>
          </a:stretch>
        </p:blipFill>
        <p:spPr>
          <a:xfrm>
            <a:off x="3667125" y="3651250"/>
            <a:ext cx="1120775" cy="86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2843213" y="577850"/>
            <a:ext cx="3457575" cy="841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4000" b="1" dirty="0">
                <a:latin typeface="Liberation Sans"/>
              </a:rPr>
              <a:t>НОЖНИЦЫ</a:t>
            </a:r>
            <a:endParaRPr sz="4000" b="1" dirty="0">
              <a:latin typeface="Liberation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9155113" cy="5335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4" descr="D:\Математика 2 класс\1. Десяток. Счёт с десятками до ста\вопрос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763" y="268288"/>
            <a:ext cx="1260475" cy="177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3365500" y="577850"/>
            <a:ext cx="2359025" cy="841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4000" b="1" dirty="0">
                <a:latin typeface="Liberation Sans"/>
              </a:rPr>
              <a:t>ЛЫЖИ</a:t>
            </a:r>
            <a:endParaRPr sz="4000" b="1" dirty="0">
              <a:latin typeface="Liberation Sans"/>
            </a:endParaRPr>
          </a:p>
        </p:txBody>
      </p:sp>
      <p:pic>
        <p:nvPicPr>
          <p:cNvPr id="16389" name="Picture 2" descr="D:\картинки\лыжни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588" y="2254250"/>
            <a:ext cx="3751262" cy="2859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Скругленный прямоугольник 37"/>
          <p:cNvSpPr/>
          <p:nvPr/>
        </p:nvSpPr>
        <p:spPr>
          <a:xfrm>
            <a:off x="900113" y="627063"/>
            <a:ext cx="2016125" cy="803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600" b="1" dirty="0">
                <a:latin typeface="Liberation Sans"/>
              </a:rPr>
              <a:t>ЯЗЫК</a:t>
            </a:r>
            <a:endParaRPr sz="3600" b="1" dirty="0">
              <a:latin typeface="Liberation Sans"/>
            </a:endParaRPr>
          </a:p>
        </p:txBody>
      </p:sp>
      <p:pic>
        <p:nvPicPr>
          <p:cNvPr id="17411" name="Picture 3" descr="D:\картинки\лицо с языком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275" y="2284413"/>
            <a:ext cx="2709863" cy="2097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4" descr="D:\Математика 2 класс\1. Десяток. Счёт с десятками до ста\вопрос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763" y="268288"/>
            <a:ext cx="1260475" cy="177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3563938" y="627063"/>
            <a:ext cx="2016125" cy="803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600" b="1" dirty="0">
                <a:latin typeface="Liberation Sans"/>
              </a:rPr>
              <a:t>ГЛАЗА</a:t>
            </a:r>
            <a:endParaRPr sz="3600" b="1" dirty="0">
              <a:latin typeface="Liberation San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788" y="627063"/>
            <a:ext cx="2016125" cy="803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600" b="1" dirty="0">
                <a:latin typeface="Liberation Sans"/>
              </a:rPr>
              <a:t>УШИ</a:t>
            </a:r>
            <a:endParaRPr sz="3600" b="1" dirty="0">
              <a:latin typeface="Liberation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Скругленный прямоугольник 36"/>
          <p:cNvSpPr/>
          <p:nvPr/>
        </p:nvSpPr>
        <p:spPr>
          <a:xfrm>
            <a:off x="2268538" y="406400"/>
            <a:ext cx="1587500" cy="796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600" b="1" dirty="0">
                <a:latin typeface="Liberation Sans"/>
              </a:rPr>
              <a:t>ДВЕ</a:t>
            </a:r>
            <a:endParaRPr sz="3600" b="1" dirty="0">
              <a:latin typeface="Liberation San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68538" y="406400"/>
            <a:ext cx="1587500" cy="796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600" b="1" dirty="0">
                <a:latin typeface="Liberation Sans"/>
              </a:rPr>
              <a:t>ДВА</a:t>
            </a:r>
            <a:endParaRPr sz="3600" b="1" dirty="0">
              <a:latin typeface="Liberation Sans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19700" y="400050"/>
            <a:ext cx="2016125" cy="803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600" b="1" dirty="0">
                <a:latin typeface="Liberation Sans"/>
              </a:rPr>
              <a:t>ПАРА</a:t>
            </a:r>
            <a:endParaRPr sz="3600" b="1" dirty="0">
              <a:latin typeface="Liberation Sans"/>
            </a:endParaRPr>
          </a:p>
        </p:txBody>
      </p:sp>
      <p:pic>
        <p:nvPicPr>
          <p:cNvPr id="3074" name="Picture 2" descr="D:\картинки\РУКАВИЧКИ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939925"/>
            <a:ext cx="946150" cy="2449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211638" y="779463"/>
            <a:ext cx="647700" cy="6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 descr="D:\картинки\БАШМАКИ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2325688"/>
            <a:ext cx="2460625" cy="177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D:\картинки\носк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1763713"/>
            <a:ext cx="1990725" cy="2179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15" grpId="0" animBg="1"/>
      <p:bldP spid="15" grpId="1" animBg="1"/>
      <p:bldP spid="38" grpId="0" animBg="1"/>
      <p:bldP spid="38" grpId="1" animBg="1"/>
      <p:bldP spid="38" grpId="2" animBg="1"/>
      <p:bldP spid="38" grpId="3" animBg="1"/>
      <p:bldP spid="38" grpId="4" animBg="1"/>
      <p:bldP spid="2" grpId="0" animBg="1"/>
      <p:bldP spid="2" grpId="1" animBg="1"/>
      <p:bldP spid="2" grpId="2" animBg="1"/>
      <p:bldP spid="2" grpId="3" animBg="1"/>
      <p:bldP spid="2" grpId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Рисунок 1"/>
          <p:cNvPicPr>
            <a:picLocks noChangeAspect="1"/>
          </p:cNvPicPr>
          <p:nvPr/>
        </p:nvPicPr>
        <p:blipFill>
          <a:blip r:embed="rId1"/>
          <a:srcRect l="15932" t="17056" r="30804" b="16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1908175" y="406400"/>
            <a:ext cx="5508625" cy="796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600" b="1" dirty="0">
                <a:latin typeface="Liberation Sans"/>
              </a:rPr>
              <a:t>ДВА САПОГА — ПАРА.</a:t>
            </a:r>
            <a:endParaRPr sz="3600" b="1" dirty="0">
              <a:latin typeface="Liberation Sans"/>
            </a:endParaRPr>
          </a:p>
        </p:txBody>
      </p:sp>
      <p:pic>
        <p:nvPicPr>
          <p:cNvPr id="23" name="Picture 3" descr="D:\картинки\сапоги 2.png"/>
          <p:cNvPicPr>
            <a:picLocks noChangeAspect="1"/>
          </p:cNvPicPr>
          <p:nvPr/>
        </p:nvPicPr>
        <p:blipFill>
          <a:blip r:embed="rId2"/>
          <a:srcRect l="-2" r="72273"/>
          <a:stretch>
            <a:fillRect/>
          </a:stretch>
        </p:blipFill>
        <p:spPr>
          <a:xfrm>
            <a:off x="4787900" y="1995488"/>
            <a:ext cx="1858963" cy="247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D:\картинки\сапоги 2.png"/>
          <p:cNvPicPr>
            <a:picLocks noChangeAspect="1"/>
          </p:cNvPicPr>
          <p:nvPr/>
        </p:nvPicPr>
        <p:blipFill>
          <a:blip r:embed="rId2"/>
          <a:srcRect l="-2" r="72273"/>
          <a:stretch>
            <a:fillRect/>
          </a:stretch>
        </p:blipFill>
        <p:spPr>
          <a:xfrm>
            <a:off x="1177925" y="1995488"/>
            <a:ext cx="1860550" cy="2476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13559 0.011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17239 0.011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423545" y="518160"/>
            <a:ext cx="7332980" cy="2953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1800"/>
              <a:t> </a:t>
            </a:r>
            <a:r>
              <a:rPr lang="ru-RU" altLang="en-US" sz="2400" b="1">
                <a:solidFill>
                  <a:schemeClr val="accent3">
                    <a:lumMod val="50000"/>
                  </a:schemeClr>
                </a:solidFill>
              </a:rPr>
              <a:t>Задачи:</a:t>
            </a:r>
            <a:endParaRPr lang="ru-RU" altLang="en-US" sz="2400" b="1">
              <a:solidFill>
                <a:schemeClr val="accent3">
                  <a:lumMod val="50000"/>
                </a:schemeClr>
              </a:solidFill>
            </a:endParaRPr>
          </a:p>
          <a:p>
            <a:endParaRPr lang="ru-RU" altLang="en-US" sz="180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altLang="en-US" sz="1800">
                <a:solidFill>
                  <a:schemeClr val="accent3">
                    <a:lumMod val="50000"/>
                  </a:schemeClr>
                </a:solidFill>
              </a:rPr>
              <a:t> Закрепление и систематизация  представлений о числе и цифре 2, умение считать до двух, соотносить цифру с количеством; закреплять счетные умения.</a:t>
            </a:r>
            <a:endParaRPr lang="ru-RU" altLang="en-US" sz="180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altLang="en-US" sz="1800">
                <a:solidFill>
                  <a:schemeClr val="accent3">
                    <a:lumMod val="50000"/>
                  </a:schemeClr>
                </a:solidFill>
              </a:rPr>
              <a:t>Закрепление умения выделять и сравнивать свойства предметов, умение сравнивать группы предметов по количеству, используя счет и составление пар.</a:t>
            </a:r>
            <a:endParaRPr lang="ru-RU" altLang="en-US" sz="180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altLang="en-US" sz="1800">
                <a:solidFill>
                  <a:schemeClr val="accent3">
                    <a:lumMod val="50000"/>
                  </a:schemeClr>
                </a:solidFill>
              </a:rPr>
              <a:t>Воспитывать положительные эмоции и радостное настроение у детей в процессе занятия;</a:t>
            </a:r>
            <a:endParaRPr lang="ru-RU" altLang="en-US" sz="180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4" descr="D:\Математика 2 класс\1. Десяток. Счёт с десятками до ста\вопрос 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2480" y="2882900"/>
            <a:ext cx="1657350" cy="210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Рисунок 1"/>
          <p:cNvPicPr>
            <a:picLocks noChangeAspect="1"/>
          </p:cNvPicPr>
          <p:nvPr/>
        </p:nvPicPr>
        <p:blipFill>
          <a:blip r:embed="rId1"/>
          <a:srcRect l="15932" t="17056" r="30804" b="16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1187450" y="406400"/>
            <a:ext cx="7272338" cy="10731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600" b="1" dirty="0">
                <a:latin typeface="Liberation Sans"/>
              </a:rPr>
              <a:t>ОДНА ГОЛОВА ХОРОШО, А ДВЕ — ЛУЧШЕ.</a:t>
            </a:r>
            <a:endParaRPr sz="3600" b="1" dirty="0">
              <a:latin typeface="Liberation Sans"/>
            </a:endParaRPr>
          </a:p>
        </p:txBody>
      </p:sp>
      <p:pic>
        <p:nvPicPr>
          <p:cNvPr id="3074" name="Picture 2" descr="D:\картинки\ГОЛОВ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924050"/>
            <a:ext cx="1952625" cy="196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D:\картинки\ГОЛОВ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1924050"/>
            <a:ext cx="1952625" cy="1963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Рисунок 1"/>
          <p:cNvPicPr>
            <a:picLocks noChangeAspect="1"/>
          </p:cNvPicPr>
          <p:nvPr/>
        </p:nvPicPr>
        <p:blipFill>
          <a:blip r:embed="rId1"/>
          <a:srcRect l="15932" t="17056" r="30804" b="16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1258888" y="195263"/>
            <a:ext cx="6985000" cy="16605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b="1" dirty="0">
                <a:latin typeface="Liberation Sans"/>
              </a:rPr>
              <a:t>ЗА ДВУМЯ ЗАЙЦАМИ ПОГОНИШЬСЯ — НИ ОДНОГО НЕ ПОЙМАЕШЬ.</a:t>
            </a:r>
            <a:endParaRPr sz="3200" b="1" dirty="0">
              <a:latin typeface="Liberation Sans"/>
            </a:endParaRPr>
          </a:p>
        </p:txBody>
      </p:sp>
      <p:pic>
        <p:nvPicPr>
          <p:cNvPr id="7" name="Picture 2" descr="D:\картинки\зая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3" y="2251075"/>
            <a:ext cx="1384300" cy="190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2" descr="D:\картинки\зая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88" y="2251075"/>
            <a:ext cx="1404937" cy="190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64198E-7 L -0.56389 -0.010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64198E-7 L 0.57447 -0.010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3" descr="\\Nva_video\фотобанк\clipart\ОБЩАЯ\озеро.png"/>
          <p:cNvPicPr>
            <a:picLocks noChangeAspect="1"/>
          </p:cNvPicPr>
          <p:nvPr/>
        </p:nvPicPr>
        <p:blipFill>
          <a:blip r:embed="rId1"/>
          <a:srcRect t="25075" b="30573"/>
          <a:stretch>
            <a:fillRect/>
          </a:stretch>
        </p:blipFill>
        <p:spPr>
          <a:xfrm>
            <a:off x="-15875" y="0"/>
            <a:ext cx="9398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2" descr="D:\картинки\ВОДОРОСЛ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063" y="2859088"/>
            <a:ext cx="819150" cy="1163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 descr="D:\картинки\ЛЕБЕДЬ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588" y="3216275"/>
            <a:ext cx="1831975" cy="106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4" descr="D:\Математика 2 класс\1. Десяток. Счёт с десятками до ста\вопрос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763" y="268288"/>
            <a:ext cx="1260475" cy="177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492500" y="555625"/>
            <a:ext cx="2052638" cy="1090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6000" b="1" dirty="0">
                <a:latin typeface="Liberation Sans"/>
              </a:rPr>
              <a:t>ДВА</a:t>
            </a:r>
            <a:endParaRPr sz="6600" b="1" dirty="0">
              <a:latin typeface="Liberation San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292725" y="109538"/>
            <a:ext cx="503238" cy="4365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6" name="Picture 2" descr="D:\картинки\ВОДОРОСЛИ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2576513"/>
            <a:ext cx="1503362" cy="213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2" descr="D:\картинки\ВОДОРОСЛИ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3850" y="3644900"/>
            <a:ext cx="1258888" cy="178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2" descr="D:\картинки\ВОДОРОСЛИ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0" y="3617913"/>
            <a:ext cx="1503363" cy="213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2" descr="D:\картинки\ВОДОРОСЛИ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638" y="2682875"/>
            <a:ext cx="1503362" cy="213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3" descr="D:\картинки\ЛИЛИЯ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2400" y="4533900"/>
            <a:ext cx="1455738" cy="52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3" descr="D:\картинки\ЛИЛИЯ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0788" y="3606800"/>
            <a:ext cx="1158875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Picture 3" descr="D:\картинки\ЛИЛИЯ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6663" y="4557713"/>
            <a:ext cx="1455737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854450" y="3016250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87654E-7 L -0.59063 0.00864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Рисунок 1"/>
          <p:cNvPicPr>
            <a:picLocks noChangeAspect="1"/>
          </p:cNvPicPr>
          <p:nvPr/>
        </p:nvPicPr>
        <p:blipFill>
          <a:blip r:embed="rId1"/>
          <a:srcRect l="13510" r="13510" b="2712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4" descr="D:\картинки\линейка без 0 с черточками.png"/>
          <p:cNvPicPr>
            <a:picLocks noChangeAspect="1"/>
          </p:cNvPicPr>
          <p:nvPr/>
        </p:nvPicPr>
        <p:blipFill>
          <a:blip r:embed="rId2"/>
          <a:srcRect l="4793" r="6917"/>
          <a:stretch>
            <a:fillRect/>
          </a:stretch>
        </p:blipFill>
        <p:spPr>
          <a:xfrm>
            <a:off x="117475" y="544513"/>
            <a:ext cx="9086850" cy="173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9"/>
          <p:cNvSpPr txBox="1"/>
          <p:nvPr/>
        </p:nvSpPr>
        <p:spPr>
          <a:xfrm>
            <a:off x="2336800" y="515938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2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1" name="TextBox 10"/>
          <p:cNvSpPr txBox="1"/>
          <p:nvPr/>
        </p:nvSpPr>
        <p:spPr>
          <a:xfrm>
            <a:off x="3128963" y="504825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3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3992563" y="504825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4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3" name="TextBox 12"/>
          <p:cNvSpPr txBox="1"/>
          <p:nvPr/>
        </p:nvSpPr>
        <p:spPr>
          <a:xfrm>
            <a:off x="4856163" y="504825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5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5651500" y="504825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6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6516688" y="504825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7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7308850" y="515938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8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7" name="TextBox 16"/>
          <p:cNvSpPr txBox="1"/>
          <p:nvPr/>
        </p:nvSpPr>
        <p:spPr>
          <a:xfrm>
            <a:off x="8172450" y="504825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9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6375" y="504825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1</a:t>
            </a:r>
            <a:endParaRPr sz="4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10"/>
          <p:cNvPicPr>
            <a:picLocks noChangeAspect="1"/>
          </p:cNvPicPr>
          <p:nvPr/>
        </p:nvPicPr>
        <p:blipFill>
          <a:blip r:embed="rId1"/>
          <a:srcRect l="3970" t="4559" b="2981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4" descr="D:\картинки\линейка без 0 с черточками.png"/>
          <p:cNvPicPr>
            <a:picLocks noChangeAspect="1"/>
          </p:cNvPicPr>
          <p:nvPr/>
        </p:nvPicPr>
        <p:blipFill>
          <a:blip r:embed="rId2"/>
          <a:srcRect l="4793" r="6917"/>
          <a:stretch>
            <a:fillRect/>
          </a:stretch>
        </p:blipFill>
        <p:spPr>
          <a:xfrm>
            <a:off x="117475" y="3403600"/>
            <a:ext cx="9086850" cy="173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Box 10"/>
          <p:cNvSpPr txBox="1"/>
          <p:nvPr/>
        </p:nvSpPr>
        <p:spPr>
          <a:xfrm>
            <a:off x="3132138" y="3363913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3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1613" y="3376613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1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25813" y="123825"/>
            <a:ext cx="1800225" cy="68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b="1" dirty="0">
                <a:latin typeface="Liberation Sans"/>
              </a:rPr>
              <a:t>ОДИН</a:t>
            </a:r>
            <a:endParaRPr sz="3200" b="1" dirty="0">
              <a:latin typeface="Liberation San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13113" y="123825"/>
            <a:ext cx="1800225" cy="68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b="1" dirty="0">
                <a:latin typeface="Liberation Sans"/>
              </a:rPr>
              <a:t>ДВА</a:t>
            </a:r>
            <a:endParaRPr sz="3200" b="1" dirty="0">
              <a:latin typeface="Liberation San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70238" y="123825"/>
            <a:ext cx="2122488" cy="68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b="1" dirty="0">
                <a:latin typeface="Liberation Sans"/>
              </a:rPr>
              <a:t>ДВА</a:t>
            </a:r>
            <a:endParaRPr sz="3200" b="1" dirty="0">
              <a:latin typeface="Liberation San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13175" y="1100138"/>
            <a:ext cx="692150" cy="1601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endParaRPr kumimoji="0" lang="ru-RU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13175" y="1100138"/>
            <a:ext cx="692150" cy="1601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endParaRPr kumimoji="0" lang="ru-RU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83" name="TextBox 13"/>
          <p:cNvSpPr txBox="1"/>
          <p:nvPr/>
        </p:nvSpPr>
        <p:spPr>
          <a:xfrm>
            <a:off x="5648325" y="3376613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6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084" name="TextBox 13"/>
          <p:cNvSpPr txBox="1"/>
          <p:nvPr/>
        </p:nvSpPr>
        <p:spPr>
          <a:xfrm>
            <a:off x="4838700" y="3376613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5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085" name="TextBox 11"/>
          <p:cNvSpPr txBox="1"/>
          <p:nvPr/>
        </p:nvSpPr>
        <p:spPr>
          <a:xfrm>
            <a:off x="3992563" y="3363913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4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2057" name="TextBox 9"/>
          <p:cNvSpPr txBox="1"/>
          <p:nvPr/>
        </p:nvSpPr>
        <p:spPr>
          <a:xfrm>
            <a:off x="2336800" y="3376613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2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087" name="TextBox 14"/>
          <p:cNvSpPr txBox="1"/>
          <p:nvPr/>
        </p:nvSpPr>
        <p:spPr>
          <a:xfrm>
            <a:off x="6516688" y="3363913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7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088" name="TextBox 15"/>
          <p:cNvSpPr txBox="1"/>
          <p:nvPr/>
        </p:nvSpPr>
        <p:spPr>
          <a:xfrm>
            <a:off x="7308850" y="3376613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8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089" name="TextBox 16"/>
          <p:cNvSpPr txBox="1"/>
          <p:nvPr/>
        </p:nvSpPr>
        <p:spPr>
          <a:xfrm>
            <a:off x="8172450" y="3363913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9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375" y="3363913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1</a:t>
            </a:r>
            <a:endParaRPr sz="4000" dirty="0">
              <a:ea typeface="Arial" panose="020B0604020202020204" pitchFamily="34" charset="0"/>
            </a:endParaRPr>
          </a:p>
        </p:txBody>
      </p:sp>
      <p:pic>
        <p:nvPicPr>
          <p:cNvPr id="2" name="Picture 2" descr="D:\картинки\два цифр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063" y="808038"/>
            <a:ext cx="1739900" cy="2189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5.77695E-7 L 0.25972 -0.36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82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1.35802E-6 L 0.15764 -0.351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176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 animBg="1"/>
      <p:bldP spid="17" grpId="1" animBg="1"/>
      <p:bldP spid="20" grpId="0" animBg="1"/>
      <p:bldP spid="24" grpId="0" animBg="1"/>
      <p:bldP spid="24" grpId="1" animBg="1"/>
      <p:bldP spid="18" grpId="0" animBg="1"/>
      <p:bldP spid="18" grpId="1" animBg="1"/>
      <p:bldP spid="19" grpId="0" animBg="1"/>
      <p:bldP spid="2057" grpId="0"/>
      <p:bldP spid="2057" grpId="1"/>
      <p:bldP spid="2057" grpId="2"/>
      <p:bldP spid="2057" grpId="3"/>
      <p:bldP spid="3" grpId="0"/>
      <p:bldP spid="3" grpId="1"/>
      <p:bldP spid="3" grpId="2"/>
      <p:bldP spid="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Прямоугольник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25838" y="339725"/>
            <a:ext cx="1693863" cy="1233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4" descr="D:\Математика 2 класс\1. Десяток. Счёт с десятками до ста\вопрос 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3325" y="1919288"/>
            <a:ext cx="1657350" cy="23352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Группа 7"/>
          <p:cNvGrpSpPr/>
          <p:nvPr/>
        </p:nvGrpSpPr>
        <p:grpSpPr>
          <a:xfrm>
            <a:off x="6192838" y="2028825"/>
            <a:ext cx="2232025" cy="2320925"/>
            <a:chOff x="5868144" y="1422884"/>
            <a:chExt cx="2964043" cy="3034943"/>
          </a:xfrm>
        </p:grpSpPr>
        <p:sp>
          <p:nvSpPr>
            <p:cNvPr id="4" name="Полилиния 3"/>
            <p:cNvSpPr/>
            <p:nvPr/>
          </p:nvSpPr>
          <p:spPr>
            <a:xfrm>
              <a:off x="5892768" y="1478220"/>
              <a:ext cx="2939419" cy="2937711"/>
            </a:xfrm>
            <a:custGeom>
              <a:avLst/>
              <a:gdLst>
                <a:gd name="connsiteX0" fmla="*/ 96552 w 2939419"/>
                <a:gd name="connsiteY0" fmla="*/ 266760 h 2937711"/>
                <a:gd name="connsiteX1" fmla="*/ 226092 w 2939419"/>
                <a:gd name="connsiteY1" fmla="*/ 236280 h 2937711"/>
                <a:gd name="connsiteX2" fmla="*/ 447072 w 2939419"/>
                <a:gd name="connsiteY2" fmla="*/ 121980 h 2937711"/>
                <a:gd name="connsiteX3" fmla="*/ 683292 w 2939419"/>
                <a:gd name="connsiteY3" fmla="*/ 38160 h 2937711"/>
                <a:gd name="connsiteX4" fmla="*/ 1003332 w 2939419"/>
                <a:gd name="connsiteY4" fmla="*/ 60 h 2937711"/>
                <a:gd name="connsiteX5" fmla="*/ 1262412 w 2939419"/>
                <a:gd name="connsiteY5" fmla="*/ 45780 h 2937711"/>
                <a:gd name="connsiteX6" fmla="*/ 1506252 w 2939419"/>
                <a:gd name="connsiteY6" fmla="*/ 137220 h 2937711"/>
                <a:gd name="connsiteX7" fmla="*/ 1681512 w 2939419"/>
                <a:gd name="connsiteY7" fmla="*/ 312480 h 2937711"/>
                <a:gd name="connsiteX8" fmla="*/ 1780572 w 2939419"/>
                <a:gd name="connsiteY8" fmla="*/ 510600 h 2937711"/>
                <a:gd name="connsiteX9" fmla="*/ 1833912 w 2939419"/>
                <a:gd name="connsiteY9" fmla="*/ 746820 h 2937711"/>
                <a:gd name="connsiteX10" fmla="*/ 1765332 w 2939419"/>
                <a:gd name="connsiteY10" fmla="*/ 967800 h 2937711"/>
                <a:gd name="connsiteX11" fmla="*/ 1658652 w 2939419"/>
                <a:gd name="connsiteY11" fmla="*/ 1104960 h 2937711"/>
                <a:gd name="connsiteX12" fmla="*/ 1483392 w 2939419"/>
                <a:gd name="connsiteY12" fmla="*/ 1257360 h 2937711"/>
                <a:gd name="connsiteX13" fmla="*/ 1285272 w 2939419"/>
                <a:gd name="connsiteY13" fmla="*/ 1425000 h 2937711"/>
                <a:gd name="connsiteX14" fmla="*/ 1064292 w 2939419"/>
                <a:gd name="connsiteY14" fmla="*/ 1607880 h 2937711"/>
                <a:gd name="connsiteX15" fmla="*/ 919512 w 2939419"/>
                <a:gd name="connsiteY15" fmla="*/ 1828860 h 2937711"/>
                <a:gd name="connsiteX16" fmla="*/ 896652 w 2939419"/>
                <a:gd name="connsiteY16" fmla="*/ 2087940 h 2937711"/>
                <a:gd name="connsiteX17" fmla="*/ 934752 w 2939419"/>
                <a:gd name="connsiteY17" fmla="*/ 2217480 h 2937711"/>
                <a:gd name="connsiteX18" fmla="*/ 1056672 w 2939419"/>
                <a:gd name="connsiteY18" fmla="*/ 2347020 h 2937711"/>
                <a:gd name="connsiteX19" fmla="*/ 1277652 w 2939419"/>
                <a:gd name="connsiteY19" fmla="*/ 2430840 h 2937711"/>
                <a:gd name="connsiteX20" fmla="*/ 1582452 w 2939419"/>
                <a:gd name="connsiteY20" fmla="*/ 2461320 h 2937711"/>
                <a:gd name="connsiteX21" fmla="*/ 1872012 w 2939419"/>
                <a:gd name="connsiteY21" fmla="*/ 2446080 h 2937711"/>
                <a:gd name="connsiteX22" fmla="*/ 2222532 w 2939419"/>
                <a:gd name="connsiteY22" fmla="*/ 2400360 h 2937711"/>
                <a:gd name="connsiteX23" fmla="*/ 2397792 w 2939419"/>
                <a:gd name="connsiteY23" fmla="*/ 2400360 h 2937711"/>
                <a:gd name="connsiteX24" fmla="*/ 2634012 w 2939419"/>
                <a:gd name="connsiteY24" fmla="*/ 2461320 h 2937711"/>
                <a:gd name="connsiteX25" fmla="*/ 2809272 w 2939419"/>
                <a:gd name="connsiteY25" fmla="*/ 2560380 h 2937711"/>
                <a:gd name="connsiteX26" fmla="*/ 2931192 w 2939419"/>
                <a:gd name="connsiteY26" fmla="*/ 2689920 h 2937711"/>
                <a:gd name="connsiteX27" fmla="*/ 2885472 w 2939419"/>
                <a:gd name="connsiteY27" fmla="*/ 2834700 h 2937711"/>
                <a:gd name="connsiteX28" fmla="*/ 2542572 w 2939419"/>
                <a:gd name="connsiteY28" fmla="*/ 2895660 h 2937711"/>
                <a:gd name="connsiteX29" fmla="*/ 2169192 w 2939419"/>
                <a:gd name="connsiteY29" fmla="*/ 2918520 h 2937711"/>
                <a:gd name="connsiteX30" fmla="*/ 1757712 w 2939419"/>
                <a:gd name="connsiteY30" fmla="*/ 2933760 h 2937711"/>
                <a:gd name="connsiteX31" fmla="*/ 1422432 w 2939419"/>
                <a:gd name="connsiteY31" fmla="*/ 2933760 h 2937711"/>
                <a:gd name="connsiteX32" fmla="*/ 1117632 w 2939419"/>
                <a:gd name="connsiteY32" fmla="*/ 2933760 h 2937711"/>
                <a:gd name="connsiteX33" fmla="*/ 843312 w 2939419"/>
                <a:gd name="connsiteY33" fmla="*/ 2880420 h 2937711"/>
                <a:gd name="connsiteX34" fmla="*/ 660432 w 2939419"/>
                <a:gd name="connsiteY34" fmla="*/ 2819460 h 2937711"/>
                <a:gd name="connsiteX35" fmla="*/ 416592 w 2939419"/>
                <a:gd name="connsiteY35" fmla="*/ 2667060 h 2937711"/>
                <a:gd name="connsiteX36" fmla="*/ 309912 w 2939419"/>
                <a:gd name="connsiteY36" fmla="*/ 2507040 h 2937711"/>
                <a:gd name="connsiteX37" fmla="*/ 264192 w 2939419"/>
                <a:gd name="connsiteY37" fmla="*/ 2278440 h 2937711"/>
                <a:gd name="connsiteX38" fmla="*/ 287052 w 2939419"/>
                <a:gd name="connsiteY38" fmla="*/ 2034600 h 2937711"/>
                <a:gd name="connsiteX39" fmla="*/ 340392 w 2939419"/>
                <a:gd name="connsiteY39" fmla="*/ 1851720 h 2937711"/>
                <a:gd name="connsiteX40" fmla="*/ 439452 w 2939419"/>
                <a:gd name="connsiteY40" fmla="*/ 1684080 h 2937711"/>
                <a:gd name="connsiteX41" fmla="*/ 584232 w 2939419"/>
                <a:gd name="connsiteY41" fmla="*/ 1508820 h 2937711"/>
                <a:gd name="connsiteX42" fmla="*/ 744252 w 2939419"/>
                <a:gd name="connsiteY42" fmla="*/ 1364040 h 2937711"/>
                <a:gd name="connsiteX43" fmla="*/ 896652 w 2939419"/>
                <a:gd name="connsiteY43" fmla="*/ 1226880 h 2937711"/>
                <a:gd name="connsiteX44" fmla="*/ 1079532 w 2939419"/>
                <a:gd name="connsiteY44" fmla="*/ 1059240 h 2937711"/>
                <a:gd name="connsiteX45" fmla="*/ 1186212 w 2939419"/>
                <a:gd name="connsiteY45" fmla="*/ 914460 h 2937711"/>
                <a:gd name="connsiteX46" fmla="*/ 1239552 w 2939419"/>
                <a:gd name="connsiteY46" fmla="*/ 716340 h 2937711"/>
                <a:gd name="connsiteX47" fmla="*/ 1178592 w 2939419"/>
                <a:gd name="connsiteY47" fmla="*/ 525840 h 2937711"/>
                <a:gd name="connsiteX48" fmla="*/ 1071912 w 2939419"/>
                <a:gd name="connsiteY48" fmla="*/ 442020 h 2937711"/>
                <a:gd name="connsiteX49" fmla="*/ 934752 w 2939419"/>
                <a:gd name="connsiteY49" fmla="*/ 411540 h 2937711"/>
                <a:gd name="connsiteX50" fmla="*/ 736632 w 2939419"/>
                <a:gd name="connsiteY50" fmla="*/ 442020 h 2937711"/>
                <a:gd name="connsiteX51" fmla="*/ 492792 w 2939419"/>
                <a:gd name="connsiteY51" fmla="*/ 563940 h 2937711"/>
                <a:gd name="connsiteX52" fmla="*/ 302292 w 2939419"/>
                <a:gd name="connsiteY52" fmla="*/ 594420 h 2937711"/>
                <a:gd name="connsiteX53" fmla="*/ 111792 w 2939419"/>
                <a:gd name="connsiteY53" fmla="*/ 510600 h 2937711"/>
                <a:gd name="connsiteX54" fmla="*/ 20352 w 2939419"/>
                <a:gd name="connsiteY54" fmla="*/ 403920 h 2937711"/>
                <a:gd name="connsiteX55" fmla="*/ 5112 w 2939419"/>
                <a:gd name="connsiteY55" fmla="*/ 304860 h 2937711"/>
                <a:gd name="connsiteX56" fmla="*/ 96552 w 2939419"/>
                <a:gd name="connsiteY56" fmla="*/ 266760 h 29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939419" h="2937711">
                  <a:moveTo>
                    <a:pt x="96552" y="266760"/>
                  </a:moveTo>
                  <a:cubicBezTo>
                    <a:pt x="133382" y="255330"/>
                    <a:pt x="167672" y="260410"/>
                    <a:pt x="226092" y="236280"/>
                  </a:cubicBezTo>
                  <a:cubicBezTo>
                    <a:pt x="284512" y="212150"/>
                    <a:pt x="370872" y="155000"/>
                    <a:pt x="447072" y="121980"/>
                  </a:cubicBezTo>
                  <a:cubicBezTo>
                    <a:pt x="523272" y="88960"/>
                    <a:pt x="590582" y="58480"/>
                    <a:pt x="683292" y="38160"/>
                  </a:cubicBezTo>
                  <a:cubicBezTo>
                    <a:pt x="776002" y="17840"/>
                    <a:pt x="906812" y="-1210"/>
                    <a:pt x="1003332" y="60"/>
                  </a:cubicBezTo>
                  <a:cubicBezTo>
                    <a:pt x="1099852" y="1330"/>
                    <a:pt x="1178592" y="22920"/>
                    <a:pt x="1262412" y="45780"/>
                  </a:cubicBezTo>
                  <a:cubicBezTo>
                    <a:pt x="1346232" y="68640"/>
                    <a:pt x="1436402" y="92770"/>
                    <a:pt x="1506252" y="137220"/>
                  </a:cubicBezTo>
                  <a:cubicBezTo>
                    <a:pt x="1576102" y="181670"/>
                    <a:pt x="1635792" y="250250"/>
                    <a:pt x="1681512" y="312480"/>
                  </a:cubicBezTo>
                  <a:cubicBezTo>
                    <a:pt x="1727232" y="374710"/>
                    <a:pt x="1755172" y="438210"/>
                    <a:pt x="1780572" y="510600"/>
                  </a:cubicBezTo>
                  <a:cubicBezTo>
                    <a:pt x="1805972" y="582990"/>
                    <a:pt x="1836452" y="670620"/>
                    <a:pt x="1833912" y="746820"/>
                  </a:cubicBezTo>
                  <a:cubicBezTo>
                    <a:pt x="1831372" y="823020"/>
                    <a:pt x="1794542" y="908110"/>
                    <a:pt x="1765332" y="967800"/>
                  </a:cubicBezTo>
                  <a:cubicBezTo>
                    <a:pt x="1736122" y="1027490"/>
                    <a:pt x="1705642" y="1056700"/>
                    <a:pt x="1658652" y="1104960"/>
                  </a:cubicBezTo>
                  <a:cubicBezTo>
                    <a:pt x="1611662" y="1153220"/>
                    <a:pt x="1545622" y="1204020"/>
                    <a:pt x="1483392" y="1257360"/>
                  </a:cubicBezTo>
                  <a:cubicBezTo>
                    <a:pt x="1421162" y="1310700"/>
                    <a:pt x="1285272" y="1425000"/>
                    <a:pt x="1285272" y="1425000"/>
                  </a:cubicBezTo>
                  <a:cubicBezTo>
                    <a:pt x="1215422" y="1483420"/>
                    <a:pt x="1125252" y="1540570"/>
                    <a:pt x="1064292" y="1607880"/>
                  </a:cubicBezTo>
                  <a:cubicBezTo>
                    <a:pt x="1003332" y="1675190"/>
                    <a:pt x="947452" y="1748850"/>
                    <a:pt x="919512" y="1828860"/>
                  </a:cubicBezTo>
                  <a:cubicBezTo>
                    <a:pt x="891572" y="1908870"/>
                    <a:pt x="894112" y="2023170"/>
                    <a:pt x="896652" y="2087940"/>
                  </a:cubicBezTo>
                  <a:cubicBezTo>
                    <a:pt x="899192" y="2152710"/>
                    <a:pt x="908082" y="2174300"/>
                    <a:pt x="934752" y="2217480"/>
                  </a:cubicBezTo>
                  <a:cubicBezTo>
                    <a:pt x="961422" y="2260660"/>
                    <a:pt x="999522" y="2311460"/>
                    <a:pt x="1056672" y="2347020"/>
                  </a:cubicBezTo>
                  <a:cubicBezTo>
                    <a:pt x="1113822" y="2382580"/>
                    <a:pt x="1190022" y="2411790"/>
                    <a:pt x="1277652" y="2430840"/>
                  </a:cubicBezTo>
                  <a:cubicBezTo>
                    <a:pt x="1365282" y="2449890"/>
                    <a:pt x="1483392" y="2458780"/>
                    <a:pt x="1582452" y="2461320"/>
                  </a:cubicBezTo>
                  <a:cubicBezTo>
                    <a:pt x="1681512" y="2463860"/>
                    <a:pt x="1765332" y="2456240"/>
                    <a:pt x="1872012" y="2446080"/>
                  </a:cubicBezTo>
                  <a:cubicBezTo>
                    <a:pt x="1978692" y="2435920"/>
                    <a:pt x="2134902" y="2407980"/>
                    <a:pt x="2222532" y="2400360"/>
                  </a:cubicBezTo>
                  <a:cubicBezTo>
                    <a:pt x="2310162" y="2392740"/>
                    <a:pt x="2329212" y="2390200"/>
                    <a:pt x="2397792" y="2400360"/>
                  </a:cubicBezTo>
                  <a:cubicBezTo>
                    <a:pt x="2466372" y="2410520"/>
                    <a:pt x="2565432" y="2434650"/>
                    <a:pt x="2634012" y="2461320"/>
                  </a:cubicBezTo>
                  <a:cubicBezTo>
                    <a:pt x="2702592" y="2487990"/>
                    <a:pt x="2759742" y="2522280"/>
                    <a:pt x="2809272" y="2560380"/>
                  </a:cubicBezTo>
                  <a:cubicBezTo>
                    <a:pt x="2858802" y="2598480"/>
                    <a:pt x="2918492" y="2644200"/>
                    <a:pt x="2931192" y="2689920"/>
                  </a:cubicBezTo>
                  <a:cubicBezTo>
                    <a:pt x="2943892" y="2735640"/>
                    <a:pt x="2950242" y="2800410"/>
                    <a:pt x="2885472" y="2834700"/>
                  </a:cubicBezTo>
                  <a:cubicBezTo>
                    <a:pt x="2820702" y="2868990"/>
                    <a:pt x="2661952" y="2881690"/>
                    <a:pt x="2542572" y="2895660"/>
                  </a:cubicBezTo>
                  <a:cubicBezTo>
                    <a:pt x="2423192" y="2909630"/>
                    <a:pt x="2300002" y="2912170"/>
                    <a:pt x="2169192" y="2918520"/>
                  </a:cubicBezTo>
                  <a:cubicBezTo>
                    <a:pt x="2038382" y="2924870"/>
                    <a:pt x="1882172" y="2931220"/>
                    <a:pt x="1757712" y="2933760"/>
                  </a:cubicBezTo>
                  <a:cubicBezTo>
                    <a:pt x="1633252" y="2936300"/>
                    <a:pt x="1422432" y="2933760"/>
                    <a:pt x="1422432" y="2933760"/>
                  </a:cubicBezTo>
                  <a:cubicBezTo>
                    <a:pt x="1315752" y="2933760"/>
                    <a:pt x="1214152" y="2942650"/>
                    <a:pt x="1117632" y="2933760"/>
                  </a:cubicBezTo>
                  <a:cubicBezTo>
                    <a:pt x="1021112" y="2924870"/>
                    <a:pt x="919512" y="2899470"/>
                    <a:pt x="843312" y="2880420"/>
                  </a:cubicBezTo>
                  <a:cubicBezTo>
                    <a:pt x="767112" y="2861370"/>
                    <a:pt x="731552" y="2855020"/>
                    <a:pt x="660432" y="2819460"/>
                  </a:cubicBezTo>
                  <a:cubicBezTo>
                    <a:pt x="589312" y="2783900"/>
                    <a:pt x="475012" y="2719130"/>
                    <a:pt x="416592" y="2667060"/>
                  </a:cubicBezTo>
                  <a:cubicBezTo>
                    <a:pt x="358172" y="2614990"/>
                    <a:pt x="335312" y="2571810"/>
                    <a:pt x="309912" y="2507040"/>
                  </a:cubicBezTo>
                  <a:cubicBezTo>
                    <a:pt x="284512" y="2442270"/>
                    <a:pt x="268002" y="2357180"/>
                    <a:pt x="264192" y="2278440"/>
                  </a:cubicBezTo>
                  <a:cubicBezTo>
                    <a:pt x="260382" y="2199700"/>
                    <a:pt x="274352" y="2105720"/>
                    <a:pt x="287052" y="2034600"/>
                  </a:cubicBezTo>
                  <a:cubicBezTo>
                    <a:pt x="299752" y="1963480"/>
                    <a:pt x="314992" y="1910140"/>
                    <a:pt x="340392" y="1851720"/>
                  </a:cubicBezTo>
                  <a:cubicBezTo>
                    <a:pt x="365792" y="1793300"/>
                    <a:pt x="398812" y="1741230"/>
                    <a:pt x="439452" y="1684080"/>
                  </a:cubicBezTo>
                  <a:cubicBezTo>
                    <a:pt x="480092" y="1626930"/>
                    <a:pt x="533432" y="1562160"/>
                    <a:pt x="584232" y="1508820"/>
                  </a:cubicBezTo>
                  <a:cubicBezTo>
                    <a:pt x="635032" y="1455480"/>
                    <a:pt x="744252" y="1364040"/>
                    <a:pt x="744252" y="1364040"/>
                  </a:cubicBezTo>
                  <a:lnTo>
                    <a:pt x="896652" y="1226880"/>
                  </a:lnTo>
                  <a:cubicBezTo>
                    <a:pt x="952532" y="1176080"/>
                    <a:pt x="1031272" y="1111310"/>
                    <a:pt x="1079532" y="1059240"/>
                  </a:cubicBezTo>
                  <a:cubicBezTo>
                    <a:pt x="1127792" y="1007170"/>
                    <a:pt x="1159542" y="971610"/>
                    <a:pt x="1186212" y="914460"/>
                  </a:cubicBezTo>
                  <a:cubicBezTo>
                    <a:pt x="1212882" y="857310"/>
                    <a:pt x="1240822" y="781110"/>
                    <a:pt x="1239552" y="716340"/>
                  </a:cubicBezTo>
                  <a:cubicBezTo>
                    <a:pt x="1238282" y="651570"/>
                    <a:pt x="1206532" y="571560"/>
                    <a:pt x="1178592" y="525840"/>
                  </a:cubicBezTo>
                  <a:cubicBezTo>
                    <a:pt x="1150652" y="480120"/>
                    <a:pt x="1112552" y="461070"/>
                    <a:pt x="1071912" y="442020"/>
                  </a:cubicBezTo>
                  <a:cubicBezTo>
                    <a:pt x="1031272" y="422970"/>
                    <a:pt x="990632" y="411540"/>
                    <a:pt x="934752" y="411540"/>
                  </a:cubicBezTo>
                  <a:cubicBezTo>
                    <a:pt x="878872" y="411540"/>
                    <a:pt x="810292" y="416620"/>
                    <a:pt x="736632" y="442020"/>
                  </a:cubicBezTo>
                  <a:cubicBezTo>
                    <a:pt x="662972" y="467420"/>
                    <a:pt x="565182" y="538540"/>
                    <a:pt x="492792" y="563940"/>
                  </a:cubicBezTo>
                  <a:cubicBezTo>
                    <a:pt x="420402" y="589340"/>
                    <a:pt x="365792" y="603310"/>
                    <a:pt x="302292" y="594420"/>
                  </a:cubicBezTo>
                  <a:cubicBezTo>
                    <a:pt x="238792" y="585530"/>
                    <a:pt x="158782" y="542350"/>
                    <a:pt x="111792" y="510600"/>
                  </a:cubicBezTo>
                  <a:cubicBezTo>
                    <a:pt x="64802" y="478850"/>
                    <a:pt x="38132" y="438210"/>
                    <a:pt x="20352" y="403920"/>
                  </a:cubicBezTo>
                  <a:cubicBezTo>
                    <a:pt x="2572" y="369630"/>
                    <a:pt x="-6318" y="326450"/>
                    <a:pt x="5112" y="304860"/>
                  </a:cubicBezTo>
                  <a:cubicBezTo>
                    <a:pt x="16542" y="283270"/>
                    <a:pt x="59722" y="278190"/>
                    <a:pt x="96552" y="266760"/>
                  </a:cubicBezTo>
                  <a:close/>
                </a:path>
              </a:pathLst>
            </a:custGeom>
            <a:solidFill>
              <a:srgbClr val="F9CBF2"/>
            </a:solidFill>
            <a:ln>
              <a:solidFill>
                <a:srgbClr val="D76F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104" name="Picture 3" descr="D:\картинки\глазки.png"/>
            <p:cNvPicPr>
              <a:picLocks noChangeAspect="1"/>
            </p:cNvPicPr>
            <p:nvPr/>
          </p:nvPicPr>
          <p:blipFill>
            <a:blip r:embed="rId2"/>
            <a:srcRect l="42570" r="41559" b="87469"/>
            <a:stretch>
              <a:fillRect/>
            </a:stretch>
          </p:blipFill>
          <p:spPr>
            <a:xfrm>
              <a:off x="5868144" y="1422884"/>
              <a:ext cx="1143001" cy="7127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Дуга 5"/>
            <p:cNvSpPr/>
            <p:nvPr/>
          </p:nvSpPr>
          <p:spPr>
            <a:xfrm>
              <a:off x="6804248" y="1491630"/>
              <a:ext cx="206897" cy="589474"/>
            </a:xfrm>
            <a:prstGeom prst="arc">
              <a:avLst>
                <a:gd name="adj1" fmla="val 16200000"/>
                <a:gd name="adj2" fmla="val 3450903"/>
              </a:avLst>
            </a:prstGeom>
            <a:ln w="19050">
              <a:solidFill>
                <a:srgbClr val="D76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Дуга 14"/>
            <p:cNvSpPr/>
            <p:nvPr/>
          </p:nvSpPr>
          <p:spPr>
            <a:xfrm rot="3759143">
              <a:off x="7217017" y="1640202"/>
              <a:ext cx="206897" cy="589474"/>
            </a:xfrm>
            <a:prstGeom prst="arc">
              <a:avLst>
                <a:gd name="adj1" fmla="val 16200000"/>
                <a:gd name="adj2" fmla="val 4768350"/>
              </a:avLst>
            </a:prstGeom>
            <a:ln w="19050">
              <a:solidFill>
                <a:srgbClr val="D76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Дуга 15"/>
            <p:cNvSpPr/>
            <p:nvPr/>
          </p:nvSpPr>
          <p:spPr>
            <a:xfrm rot="7056943">
              <a:off x="7217224" y="2217267"/>
              <a:ext cx="206897" cy="589474"/>
            </a:xfrm>
            <a:prstGeom prst="arc">
              <a:avLst>
                <a:gd name="adj1" fmla="val 17517986"/>
                <a:gd name="adj2" fmla="val 4768350"/>
              </a:avLst>
            </a:prstGeom>
            <a:ln w="19050">
              <a:solidFill>
                <a:srgbClr val="D76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Дуга 16"/>
            <p:cNvSpPr/>
            <p:nvPr/>
          </p:nvSpPr>
          <p:spPr>
            <a:xfrm rot="7056943">
              <a:off x="6941101" y="2505298"/>
              <a:ext cx="206897" cy="589474"/>
            </a:xfrm>
            <a:prstGeom prst="arc">
              <a:avLst>
                <a:gd name="adj1" fmla="val 18153409"/>
                <a:gd name="adj2" fmla="val 4768350"/>
              </a:avLst>
            </a:prstGeom>
            <a:ln w="19050">
              <a:solidFill>
                <a:srgbClr val="D76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Дуга 17"/>
            <p:cNvSpPr/>
            <p:nvPr/>
          </p:nvSpPr>
          <p:spPr>
            <a:xfrm rot="7056943">
              <a:off x="6645308" y="2733583"/>
              <a:ext cx="206897" cy="589474"/>
            </a:xfrm>
            <a:prstGeom prst="arc">
              <a:avLst>
                <a:gd name="adj1" fmla="val 17425307"/>
                <a:gd name="adj2" fmla="val 4768350"/>
              </a:avLst>
            </a:prstGeom>
            <a:ln w="19050">
              <a:solidFill>
                <a:srgbClr val="D76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Дуга 18"/>
            <p:cNvSpPr/>
            <p:nvPr/>
          </p:nvSpPr>
          <p:spPr>
            <a:xfrm rot="5615417">
              <a:off x="6399219" y="3154957"/>
              <a:ext cx="206897" cy="735663"/>
            </a:xfrm>
            <a:prstGeom prst="arc">
              <a:avLst>
                <a:gd name="adj1" fmla="val 16920329"/>
                <a:gd name="adj2" fmla="val 4846318"/>
              </a:avLst>
            </a:prstGeom>
            <a:ln w="19050">
              <a:solidFill>
                <a:srgbClr val="D76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Дуга 19"/>
            <p:cNvSpPr/>
            <p:nvPr/>
          </p:nvSpPr>
          <p:spPr>
            <a:xfrm rot="3483899">
              <a:off x="6566530" y="3576054"/>
              <a:ext cx="206897" cy="785175"/>
            </a:xfrm>
            <a:prstGeom prst="arc">
              <a:avLst>
                <a:gd name="adj1" fmla="val 16785484"/>
                <a:gd name="adj2" fmla="val 5045583"/>
              </a:avLst>
            </a:prstGeom>
            <a:ln w="19050">
              <a:solidFill>
                <a:srgbClr val="D76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Дуга 20"/>
            <p:cNvSpPr/>
            <p:nvPr/>
          </p:nvSpPr>
          <p:spPr>
            <a:xfrm rot="1480920">
              <a:off x="7102750" y="3672652"/>
              <a:ext cx="206897" cy="785175"/>
            </a:xfrm>
            <a:prstGeom prst="arc">
              <a:avLst>
                <a:gd name="adj1" fmla="val 17842496"/>
                <a:gd name="adj2" fmla="val 5045583"/>
              </a:avLst>
            </a:prstGeom>
            <a:ln w="19050">
              <a:solidFill>
                <a:srgbClr val="D76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Дуга 22"/>
            <p:cNvSpPr/>
            <p:nvPr/>
          </p:nvSpPr>
          <p:spPr>
            <a:xfrm rot="155864">
              <a:off x="7630007" y="3653355"/>
              <a:ext cx="206897" cy="785175"/>
            </a:xfrm>
            <a:prstGeom prst="arc">
              <a:avLst>
                <a:gd name="adj1" fmla="val 18533068"/>
                <a:gd name="adj2" fmla="val 5045583"/>
              </a:avLst>
            </a:prstGeom>
            <a:ln w="19050">
              <a:solidFill>
                <a:srgbClr val="D76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28" name="Picture 4" descr="D:\картинки\УТЕ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5859">
            <a:off x="1069975" y="1787525"/>
            <a:ext cx="2016125" cy="2814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Скругленный прямоугольник 5"/>
          <p:cNvSpPr/>
          <p:nvPr/>
        </p:nvSpPr>
        <p:spPr>
          <a:xfrm>
            <a:off x="3609975" y="339725"/>
            <a:ext cx="1693863" cy="1233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875" y="1276350"/>
            <a:ext cx="10153650" cy="280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Рисунок 3"/>
          <p:cNvPicPr>
            <a:picLocks noChangeAspect="1"/>
          </p:cNvPicPr>
          <p:nvPr/>
        </p:nvPicPr>
        <p:blipFill>
          <a:blip r:embed="rId3"/>
          <a:srcRect b="71645"/>
          <a:stretch>
            <a:fillRect/>
          </a:stretch>
        </p:blipFill>
        <p:spPr>
          <a:xfrm>
            <a:off x="-11112" y="4362450"/>
            <a:ext cx="9144000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886"/>
            <a:ext cx="9132580" cy="1437623"/>
          </a:xfrm>
          <a:prstGeom prst="rect">
            <a:avLst/>
          </a:prstGeom>
          <a:effectLst>
            <a:glow rad="228600">
              <a:schemeClr val="bg1">
                <a:alpha val="86000"/>
              </a:schemeClr>
            </a:glow>
          </a:effectLst>
        </p:spPr>
      </p:pic>
      <p:pic>
        <p:nvPicPr>
          <p:cNvPr id="5127" name="Picture 2" descr="D:\картинки\лошадь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475" y="1871663"/>
            <a:ext cx="2813050" cy="303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Скругленный прямоугольник 47"/>
          <p:cNvSpPr/>
          <p:nvPr/>
        </p:nvSpPr>
        <p:spPr>
          <a:xfrm>
            <a:off x="3525838" y="339725"/>
            <a:ext cx="1693863" cy="1233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9" name="Рисунок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3" y="2047875"/>
            <a:ext cx="2636837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075" y="1749425"/>
            <a:ext cx="2955925" cy="300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5" descr="D:\картинки\фон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42925" y="-3625850"/>
            <a:ext cx="10158413" cy="1015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3" descr="D:\картинки\два голубой.png"/>
          <p:cNvPicPr>
            <a:picLocks noChangeAspect="1"/>
          </p:cNvPicPr>
          <p:nvPr/>
        </p:nvPicPr>
        <p:blipFill>
          <a:blip r:embed="rId2"/>
          <a:srcRect t="37807" b="45627"/>
          <a:stretch>
            <a:fillRect/>
          </a:stretch>
        </p:blipFill>
        <p:spPr>
          <a:xfrm>
            <a:off x="2413000" y="1919288"/>
            <a:ext cx="4194175" cy="87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3" descr="D:\картинки\два голубой.png"/>
          <p:cNvPicPr>
            <a:picLocks noChangeAspect="1"/>
          </p:cNvPicPr>
          <p:nvPr/>
        </p:nvPicPr>
        <p:blipFill>
          <a:blip r:embed="rId2"/>
          <a:srcRect t="54562" b="33968"/>
          <a:stretch>
            <a:fillRect/>
          </a:stretch>
        </p:blipFill>
        <p:spPr>
          <a:xfrm>
            <a:off x="2425700" y="2798763"/>
            <a:ext cx="41941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3" descr="D:\картинки\два голубой.png"/>
          <p:cNvPicPr>
            <a:picLocks noChangeAspect="1"/>
          </p:cNvPicPr>
          <p:nvPr/>
        </p:nvPicPr>
        <p:blipFill>
          <a:blip r:embed="rId2"/>
          <a:srcRect b="61580"/>
          <a:stretch>
            <a:fillRect/>
          </a:stretch>
        </p:blipFill>
        <p:spPr>
          <a:xfrm>
            <a:off x="2405063" y="-50800"/>
            <a:ext cx="419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D:\картинки\ДВА.png"/>
          <p:cNvPicPr>
            <a:picLocks noChangeAspect="1"/>
          </p:cNvPicPr>
          <p:nvPr/>
        </p:nvPicPr>
        <p:blipFill>
          <a:blip r:embed="rId3"/>
          <a:srcRect t="37801" b="47820"/>
          <a:stretch>
            <a:fillRect/>
          </a:stretch>
        </p:blipFill>
        <p:spPr>
          <a:xfrm>
            <a:off x="2339975" y="1935163"/>
            <a:ext cx="4319588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D:\картинки\ДВА.png"/>
          <p:cNvPicPr>
            <a:picLocks noChangeAspect="1"/>
          </p:cNvPicPr>
          <p:nvPr/>
        </p:nvPicPr>
        <p:blipFill>
          <a:blip r:embed="rId3"/>
          <a:srcRect t="52942" b="23170"/>
          <a:stretch>
            <a:fillRect/>
          </a:stretch>
        </p:blipFill>
        <p:spPr>
          <a:xfrm>
            <a:off x="2339975" y="2698750"/>
            <a:ext cx="4392613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D:\картинки\ДВА.png"/>
          <p:cNvPicPr>
            <a:picLocks noChangeAspect="1"/>
          </p:cNvPicPr>
          <p:nvPr/>
        </p:nvPicPr>
        <p:blipFill>
          <a:blip r:embed="rId3"/>
          <a:srcRect t="19820" b="60828"/>
          <a:stretch>
            <a:fillRect/>
          </a:stretch>
        </p:blipFill>
        <p:spPr>
          <a:xfrm>
            <a:off x="2411413" y="987425"/>
            <a:ext cx="41941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-4068762" y="957263"/>
            <a:ext cx="1079500" cy="23383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endParaRPr kumimoji="0" lang="ru-RU" sz="19900" b="1" i="0" u="none" strike="noStrike" kern="1200" cap="none" spc="0" normalizeH="0" baseline="0" noProof="0" dirty="0">
              <a:ln>
                <a:noFill/>
              </a:ln>
              <a:solidFill>
                <a:srgbClr val="33CC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Прямоугольник 6"/>
          <p:cNvSpPr/>
          <p:nvPr/>
        </p:nvSpPr>
        <p:spPr>
          <a:xfrm>
            <a:off x="-541337" y="-92075"/>
            <a:ext cx="10442575" cy="5688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03350" y="-71437"/>
            <a:ext cx="0" cy="5307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35375" y="-92075"/>
            <a:ext cx="0" cy="5380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11863" y="-92075"/>
            <a:ext cx="0" cy="5903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388350" y="-92075"/>
            <a:ext cx="0" cy="5380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-107950" y="1492250"/>
            <a:ext cx="9720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-180975" y="3724275"/>
            <a:ext cx="9721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2" idx="2"/>
          </p:cNvCxnSpPr>
          <p:nvPr/>
        </p:nvCxnSpPr>
        <p:spPr>
          <a:xfrm flipV="1">
            <a:off x="4687888" y="2303463"/>
            <a:ext cx="1155700" cy="141128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уга 1"/>
          <p:cNvSpPr/>
          <p:nvPr/>
        </p:nvSpPr>
        <p:spPr>
          <a:xfrm rot="19803624">
            <a:off x="4654550" y="1565275"/>
            <a:ext cx="1368425" cy="1020763"/>
          </a:xfrm>
          <a:prstGeom prst="arc">
            <a:avLst>
              <a:gd name="adj1" fmla="val 13621536"/>
              <a:gd name="adj2" fmla="val 3249532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4695825" y="3451225"/>
            <a:ext cx="1316038" cy="273050"/>
          </a:xfrm>
          <a:custGeom>
            <a:avLst/>
            <a:gdLst>
              <a:gd name="connsiteX0" fmla="*/ 0 w 1323975"/>
              <a:gd name="connsiteY0" fmla="*/ 272504 h 272504"/>
              <a:gd name="connsiteX1" fmla="*/ 285750 w 1323975"/>
              <a:gd name="connsiteY1" fmla="*/ 34379 h 272504"/>
              <a:gd name="connsiteX2" fmla="*/ 514350 w 1323975"/>
              <a:gd name="connsiteY2" fmla="*/ 15329 h 272504"/>
              <a:gd name="connsiteX3" fmla="*/ 685800 w 1323975"/>
              <a:gd name="connsiteY3" fmla="*/ 167729 h 272504"/>
              <a:gd name="connsiteX4" fmla="*/ 828675 w 1323975"/>
              <a:gd name="connsiteY4" fmla="*/ 253454 h 272504"/>
              <a:gd name="connsiteX5" fmla="*/ 1066800 w 1323975"/>
              <a:gd name="connsiteY5" fmla="*/ 224879 h 272504"/>
              <a:gd name="connsiteX6" fmla="*/ 1228725 w 1323975"/>
              <a:gd name="connsiteY6" fmla="*/ 129629 h 272504"/>
              <a:gd name="connsiteX7" fmla="*/ 1323975 w 1323975"/>
              <a:gd name="connsiteY7" fmla="*/ 34379 h 27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3975" h="272504">
                <a:moveTo>
                  <a:pt x="0" y="272504"/>
                </a:moveTo>
                <a:cubicBezTo>
                  <a:pt x="100012" y="174873"/>
                  <a:pt x="200025" y="77242"/>
                  <a:pt x="285750" y="34379"/>
                </a:cubicBezTo>
                <a:cubicBezTo>
                  <a:pt x="371475" y="-8484"/>
                  <a:pt x="447675" y="-6896"/>
                  <a:pt x="514350" y="15329"/>
                </a:cubicBezTo>
                <a:cubicBezTo>
                  <a:pt x="581025" y="37554"/>
                  <a:pt x="633413" y="128041"/>
                  <a:pt x="685800" y="167729"/>
                </a:cubicBezTo>
                <a:cubicBezTo>
                  <a:pt x="738188" y="207416"/>
                  <a:pt x="765175" y="243929"/>
                  <a:pt x="828675" y="253454"/>
                </a:cubicBezTo>
                <a:cubicBezTo>
                  <a:pt x="892175" y="262979"/>
                  <a:pt x="1000125" y="245516"/>
                  <a:pt x="1066800" y="224879"/>
                </a:cubicBezTo>
                <a:cubicBezTo>
                  <a:pt x="1133475" y="204242"/>
                  <a:pt x="1185863" y="161379"/>
                  <a:pt x="1228725" y="129629"/>
                </a:cubicBezTo>
                <a:cubicBezTo>
                  <a:pt x="1271587" y="97879"/>
                  <a:pt x="1297781" y="66129"/>
                  <a:pt x="1323975" y="34379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Рисунок 1"/>
          <p:cNvPicPr>
            <a:picLocks noChangeAspect="1"/>
          </p:cNvPicPr>
          <p:nvPr/>
        </p:nvPicPr>
        <p:blipFill>
          <a:blip r:embed="rId1"/>
          <a:srcRect l="13510" t="27800" r="13510" b="2712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38" y="3317875"/>
            <a:ext cx="530225" cy="123348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756025" y="268288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38" y="3317875"/>
            <a:ext cx="533400" cy="124142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3" descr="D:\картинки\гриб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3787775"/>
            <a:ext cx="503237" cy="54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3" descr="D:\картинки\гриб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65" y="3813175"/>
            <a:ext cx="526415" cy="54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4" descr="D:\картинки\УТЕНО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41369">
            <a:off x="7451725" y="3219450"/>
            <a:ext cx="757238" cy="1055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4" descr="D:\картинки\УТЕНО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5859" flipH="1">
            <a:off x="6429375" y="2932113"/>
            <a:ext cx="893763" cy="1055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2" descr="D:\__Василий\Детсад\09\имг\козленок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025" y="2173288"/>
            <a:ext cx="1301750" cy="1639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2" descr="D:\__Василий\Детсад\09\имг\козленок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9775" y="2697163"/>
            <a:ext cx="1208088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 descr="D:\картинки\жук 1.png"/>
          <p:cNvPicPr>
            <a:picLocks noChangeAspect="1"/>
          </p:cNvPicPr>
          <p:nvPr/>
        </p:nvPicPr>
        <p:blipFill>
          <a:blip r:embed="rId8"/>
          <a:srcRect r="40221"/>
          <a:stretch>
            <a:fillRect/>
          </a:stretch>
        </p:blipFill>
        <p:spPr>
          <a:xfrm>
            <a:off x="2535238" y="4060825"/>
            <a:ext cx="1119187" cy="74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2" descr="D:\картинки\жук 1.png"/>
          <p:cNvPicPr>
            <a:picLocks noChangeAspect="1"/>
          </p:cNvPicPr>
          <p:nvPr/>
        </p:nvPicPr>
        <p:blipFill>
          <a:blip r:embed="rId8"/>
          <a:srcRect r="40221"/>
          <a:stretch>
            <a:fillRect/>
          </a:stretch>
        </p:blipFill>
        <p:spPr>
          <a:xfrm>
            <a:off x="3617913" y="4060825"/>
            <a:ext cx="1119187" cy="74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D:\картинки\паук 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9925" y="4349750"/>
            <a:ext cx="792163" cy="484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3" descr="D:\картинки\паук 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7763" y="4333875"/>
            <a:ext cx="792162" cy="48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2" name="Прямоугольник 208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FFF93"/>
              </a:gs>
              <a:gs pos="50000">
                <a:srgbClr val="EFF4C2"/>
              </a:gs>
              <a:gs pos="100000">
                <a:srgbClr val="F9CBF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0" name="Picture 3" descr="\\Nva_video\фотобанк\clipart\ОБЩАЯ\воздушный шар город река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7" t="77798" r="19932" b="291"/>
          <a:stretch>
            <a:fillRect/>
          </a:stretch>
        </p:blipFill>
        <p:spPr bwMode="auto">
          <a:xfrm>
            <a:off x="-123974" y="1875398"/>
            <a:ext cx="9340982" cy="3268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3692525" y="617538"/>
            <a:ext cx="1122363" cy="1090612"/>
            <a:chOff x="3980455" y="46227"/>
            <a:chExt cx="1336340" cy="1114318"/>
          </a:xfrm>
        </p:grpSpPr>
        <p:grpSp>
          <p:nvGrpSpPr>
            <p:cNvPr id="9313" name="Группа 41"/>
            <p:cNvGrpSpPr/>
            <p:nvPr/>
          </p:nvGrpSpPr>
          <p:grpSpPr>
            <a:xfrm>
              <a:off x="3980455" y="46227"/>
              <a:ext cx="1336340" cy="1114318"/>
              <a:chOff x="3980455" y="46227"/>
              <a:chExt cx="1336340" cy="1114318"/>
            </a:xfrm>
          </p:grpSpPr>
          <p:grpSp>
            <p:nvGrpSpPr>
              <p:cNvPr id="9315" name="Группа 2077"/>
              <p:cNvGrpSpPr/>
              <p:nvPr/>
            </p:nvGrpSpPr>
            <p:grpSpPr>
              <a:xfrm>
                <a:off x="3980455" y="46227"/>
                <a:ext cx="1336340" cy="1114318"/>
                <a:chOff x="3981274" y="74070"/>
                <a:chExt cx="1336340" cy="1114318"/>
              </a:xfrm>
            </p:grpSpPr>
            <p:sp>
              <p:nvSpPr>
                <p:cNvPr id="2076" name="Полилиния 2075"/>
                <p:cNvSpPr/>
                <p:nvPr/>
              </p:nvSpPr>
              <p:spPr>
                <a:xfrm>
                  <a:off x="4866266" y="79256"/>
                  <a:ext cx="451348" cy="1078851"/>
                </a:xfrm>
                <a:custGeom>
                  <a:avLst/>
                  <a:gdLst>
                    <a:gd name="connsiteX0" fmla="*/ 10534 w 451348"/>
                    <a:gd name="connsiteY0" fmla="*/ 54094 h 1078851"/>
                    <a:gd name="connsiteX1" fmla="*/ 39109 w 451348"/>
                    <a:gd name="connsiteY1" fmla="*/ 6469 h 1078851"/>
                    <a:gd name="connsiteX2" fmla="*/ 79590 w 451348"/>
                    <a:gd name="connsiteY2" fmla="*/ 1707 h 1078851"/>
                    <a:gd name="connsiteX3" fmla="*/ 158172 w 451348"/>
                    <a:gd name="connsiteY3" fmla="*/ 18375 h 1078851"/>
                    <a:gd name="connsiteX4" fmla="*/ 253422 w 451348"/>
                    <a:gd name="connsiteY4" fmla="*/ 25519 h 1078851"/>
                    <a:gd name="connsiteX5" fmla="*/ 336765 w 451348"/>
                    <a:gd name="connsiteY5" fmla="*/ 1707 h 1078851"/>
                    <a:gd name="connsiteX6" fmla="*/ 386772 w 451348"/>
                    <a:gd name="connsiteY6" fmla="*/ 23138 h 1078851"/>
                    <a:gd name="connsiteX7" fmla="*/ 429634 w 451348"/>
                    <a:gd name="connsiteY7" fmla="*/ 68382 h 1078851"/>
                    <a:gd name="connsiteX8" fmla="*/ 451065 w 451348"/>
                    <a:gd name="connsiteY8" fmla="*/ 135057 h 1078851"/>
                    <a:gd name="connsiteX9" fmla="*/ 415347 w 451348"/>
                    <a:gd name="connsiteY9" fmla="*/ 192207 h 1078851"/>
                    <a:gd name="connsiteX10" fmla="*/ 370103 w 451348"/>
                    <a:gd name="connsiteY10" fmla="*/ 256500 h 1078851"/>
                    <a:gd name="connsiteX11" fmla="*/ 370103 w 451348"/>
                    <a:gd name="connsiteY11" fmla="*/ 437475 h 1078851"/>
                    <a:gd name="connsiteX12" fmla="*/ 374865 w 451348"/>
                    <a:gd name="connsiteY12" fmla="*/ 585113 h 1078851"/>
                    <a:gd name="connsiteX13" fmla="*/ 374865 w 451348"/>
                    <a:gd name="connsiteY13" fmla="*/ 730369 h 1078851"/>
                    <a:gd name="connsiteX14" fmla="*/ 374865 w 451348"/>
                    <a:gd name="connsiteY14" fmla="*/ 825619 h 1078851"/>
                    <a:gd name="connsiteX15" fmla="*/ 398678 w 451348"/>
                    <a:gd name="connsiteY15" fmla="*/ 897057 h 1078851"/>
                    <a:gd name="connsiteX16" fmla="*/ 434397 w 451348"/>
                    <a:gd name="connsiteY16" fmla="*/ 947063 h 1078851"/>
                    <a:gd name="connsiteX17" fmla="*/ 436778 w 451348"/>
                    <a:gd name="connsiteY17" fmla="*/ 1008975 h 1078851"/>
                    <a:gd name="connsiteX18" fmla="*/ 396297 w 451348"/>
                    <a:gd name="connsiteY18" fmla="*/ 1068507 h 1078851"/>
                    <a:gd name="connsiteX19" fmla="*/ 365340 w 451348"/>
                    <a:gd name="connsiteY19" fmla="*/ 1078032 h 1078851"/>
                    <a:gd name="connsiteX20" fmla="*/ 308190 w 451348"/>
                    <a:gd name="connsiteY20" fmla="*/ 1058982 h 1078851"/>
                    <a:gd name="connsiteX21" fmla="*/ 234372 w 451348"/>
                    <a:gd name="connsiteY21" fmla="*/ 1049457 h 1078851"/>
                    <a:gd name="connsiteX22" fmla="*/ 172459 w 451348"/>
                    <a:gd name="connsiteY22" fmla="*/ 1058982 h 1078851"/>
                    <a:gd name="connsiteX23" fmla="*/ 103403 w 451348"/>
                    <a:gd name="connsiteY23" fmla="*/ 1068507 h 1078851"/>
                    <a:gd name="connsiteX24" fmla="*/ 79590 w 451348"/>
                    <a:gd name="connsiteY24" fmla="*/ 1075650 h 1078851"/>
                    <a:gd name="connsiteX25" fmla="*/ 24822 w 451348"/>
                    <a:gd name="connsiteY25" fmla="*/ 1020882 h 1078851"/>
                    <a:gd name="connsiteX26" fmla="*/ 8153 w 451348"/>
                    <a:gd name="connsiteY26" fmla="*/ 985163 h 1078851"/>
                    <a:gd name="connsiteX27" fmla="*/ 1009 w 451348"/>
                    <a:gd name="connsiteY27" fmla="*/ 932775 h 1078851"/>
                    <a:gd name="connsiteX28" fmla="*/ 29584 w 451348"/>
                    <a:gd name="connsiteY28" fmla="*/ 880388 h 1078851"/>
                    <a:gd name="connsiteX29" fmla="*/ 62922 w 451348"/>
                    <a:gd name="connsiteY29" fmla="*/ 825619 h 1078851"/>
                    <a:gd name="connsiteX30" fmla="*/ 72447 w 451348"/>
                    <a:gd name="connsiteY30" fmla="*/ 701794 h 1078851"/>
                    <a:gd name="connsiteX31" fmla="*/ 70065 w 451348"/>
                    <a:gd name="connsiteY31" fmla="*/ 449382 h 1078851"/>
                    <a:gd name="connsiteX32" fmla="*/ 70065 w 451348"/>
                    <a:gd name="connsiteY32" fmla="*/ 282694 h 1078851"/>
                    <a:gd name="connsiteX33" fmla="*/ 67684 w 451348"/>
                    <a:gd name="connsiteY33" fmla="*/ 230307 h 1078851"/>
                    <a:gd name="connsiteX34" fmla="*/ 48634 w 451348"/>
                    <a:gd name="connsiteY34" fmla="*/ 180300 h 1078851"/>
                    <a:gd name="connsiteX35" fmla="*/ 17678 w 451348"/>
                    <a:gd name="connsiteY35" fmla="*/ 142200 h 1078851"/>
                    <a:gd name="connsiteX36" fmla="*/ 10534 w 451348"/>
                    <a:gd name="connsiteY36" fmla="*/ 54094 h 107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51348" h="1078851">
                      <a:moveTo>
                        <a:pt x="10534" y="54094"/>
                      </a:moveTo>
                      <a:cubicBezTo>
                        <a:pt x="14106" y="31472"/>
                        <a:pt x="27600" y="15200"/>
                        <a:pt x="39109" y="6469"/>
                      </a:cubicBezTo>
                      <a:cubicBezTo>
                        <a:pt x="50618" y="-2262"/>
                        <a:pt x="59746" y="-277"/>
                        <a:pt x="79590" y="1707"/>
                      </a:cubicBezTo>
                      <a:cubicBezTo>
                        <a:pt x="99434" y="3691"/>
                        <a:pt x="129200" y="14406"/>
                        <a:pt x="158172" y="18375"/>
                      </a:cubicBezTo>
                      <a:cubicBezTo>
                        <a:pt x="187144" y="22344"/>
                        <a:pt x="223657" y="28297"/>
                        <a:pt x="253422" y="25519"/>
                      </a:cubicBezTo>
                      <a:cubicBezTo>
                        <a:pt x="283187" y="22741"/>
                        <a:pt x="314540" y="2104"/>
                        <a:pt x="336765" y="1707"/>
                      </a:cubicBezTo>
                      <a:cubicBezTo>
                        <a:pt x="358990" y="1310"/>
                        <a:pt x="371294" y="12025"/>
                        <a:pt x="386772" y="23138"/>
                      </a:cubicBezTo>
                      <a:cubicBezTo>
                        <a:pt x="402250" y="34250"/>
                        <a:pt x="418919" y="49729"/>
                        <a:pt x="429634" y="68382"/>
                      </a:cubicBezTo>
                      <a:cubicBezTo>
                        <a:pt x="440349" y="87035"/>
                        <a:pt x="453446" y="114420"/>
                        <a:pt x="451065" y="135057"/>
                      </a:cubicBezTo>
                      <a:cubicBezTo>
                        <a:pt x="448684" y="155695"/>
                        <a:pt x="428841" y="171967"/>
                        <a:pt x="415347" y="192207"/>
                      </a:cubicBezTo>
                      <a:cubicBezTo>
                        <a:pt x="401853" y="212447"/>
                        <a:pt x="377644" y="215622"/>
                        <a:pt x="370103" y="256500"/>
                      </a:cubicBezTo>
                      <a:cubicBezTo>
                        <a:pt x="362562" y="297378"/>
                        <a:pt x="369309" y="382706"/>
                        <a:pt x="370103" y="437475"/>
                      </a:cubicBezTo>
                      <a:cubicBezTo>
                        <a:pt x="370897" y="492244"/>
                        <a:pt x="374071" y="536297"/>
                        <a:pt x="374865" y="585113"/>
                      </a:cubicBezTo>
                      <a:cubicBezTo>
                        <a:pt x="375659" y="633929"/>
                        <a:pt x="374865" y="730369"/>
                        <a:pt x="374865" y="730369"/>
                      </a:cubicBezTo>
                      <a:cubicBezTo>
                        <a:pt x="374865" y="770453"/>
                        <a:pt x="370896" y="797838"/>
                        <a:pt x="374865" y="825619"/>
                      </a:cubicBezTo>
                      <a:cubicBezTo>
                        <a:pt x="378834" y="853400"/>
                        <a:pt x="388756" y="876816"/>
                        <a:pt x="398678" y="897057"/>
                      </a:cubicBezTo>
                      <a:cubicBezTo>
                        <a:pt x="408600" y="917298"/>
                        <a:pt x="428047" y="928410"/>
                        <a:pt x="434397" y="947063"/>
                      </a:cubicBezTo>
                      <a:cubicBezTo>
                        <a:pt x="440747" y="965716"/>
                        <a:pt x="443128" y="988734"/>
                        <a:pt x="436778" y="1008975"/>
                      </a:cubicBezTo>
                      <a:cubicBezTo>
                        <a:pt x="430428" y="1029216"/>
                        <a:pt x="408203" y="1056998"/>
                        <a:pt x="396297" y="1068507"/>
                      </a:cubicBezTo>
                      <a:cubicBezTo>
                        <a:pt x="384391" y="1080016"/>
                        <a:pt x="380025" y="1079620"/>
                        <a:pt x="365340" y="1078032"/>
                      </a:cubicBezTo>
                      <a:cubicBezTo>
                        <a:pt x="350655" y="1076444"/>
                        <a:pt x="330018" y="1063744"/>
                        <a:pt x="308190" y="1058982"/>
                      </a:cubicBezTo>
                      <a:cubicBezTo>
                        <a:pt x="286362" y="1054220"/>
                        <a:pt x="256994" y="1049457"/>
                        <a:pt x="234372" y="1049457"/>
                      </a:cubicBezTo>
                      <a:cubicBezTo>
                        <a:pt x="211750" y="1049457"/>
                        <a:pt x="172459" y="1058982"/>
                        <a:pt x="172459" y="1058982"/>
                      </a:cubicBezTo>
                      <a:cubicBezTo>
                        <a:pt x="150631" y="1062157"/>
                        <a:pt x="118881" y="1065729"/>
                        <a:pt x="103403" y="1068507"/>
                      </a:cubicBezTo>
                      <a:cubicBezTo>
                        <a:pt x="87925" y="1071285"/>
                        <a:pt x="92687" y="1083587"/>
                        <a:pt x="79590" y="1075650"/>
                      </a:cubicBezTo>
                      <a:cubicBezTo>
                        <a:pt x="66493" y="1067713"/>
                        <a:pt x="36728" y="1035963"/>
                        <a:pt x="24822" y="1020882"/>
                      </a:cubicBezTo>
                      <a:cubicBezTo>
                        <a:pt x="12916" y="1005801"/>
                        <a:pt x="12122" y="999847"/>
                        <a:pt x="8153" y="985163"/>
                      </a:cubicBezTo>
                      <a:cubicBezTo>
                        <a:pt x="4184" y="970479"/>
                        <a:pt x="-2563" y="950238"/>
                        <a:pt x="1009" y="932775"/>
                      </a:cubicBezTo>
                      <a:cubicBezTo>
                        <a:pt x="4581" y="915313"/>
                        <a:pt x="19265" y="898247"/>
                        <a:pt x="29584" y="880388"/>
                      </a:cubicBezTo>
                      <a:cubicBezTo>
                        <a:pt x="39903" y="862529"/>
                        <a:pt x="55778" y="855385"/>
                        <a:pt x="62922" y="825619"/>
                      </a:cubicBezTo>
                      <a:cubicBezTo>
                        <a:pt x="70066" y="795853"/>
                        <a:pt x="71257" y="764500"/>
                        <a:pt x="72447" y="701794"/>
                      </a:cubicBezTo>
                      <a:cubicBezTo>
                        <a:pt x="73638" y="639088"/>
                        <a:pt x="70462" y="519232"/>
                        <a:pt x="70065" y="449382"/>
                      </a:cubicBezTo>
                      <a:cubicBezTo>
                        <a:pt x="69668" y="379532"/>
                        <a:pt x="70462" y="319206"/>
                        <a:pt x="70065" y="282694"/>
                      </a:cubicBezTo>
                      <a:cubicBezTo>
                        <a:pt x="69668" y="246182"/>
                        <a:pt x="71256" y="247373"/>
                        <a:pt x="67684" y="230307"/>
                      </a:cubicBezTo>
                      <a:cubicBezTo>
                        <a:pt x="64112" y="213241"/>
                        <a:pt x="56968" y="194985"/>
                        <a:pt x="48634" y="180300"/>
                      </a:cubicBezTo>
                      <a:cubicBezTo>
                        <a:pt x="40300" y="165616"/>
                        <a:pt x="26012" y="157281"/>
                        <a:pt x="17678" y="142200"/>
                      </a:cubicBezTo>
                      <a:cubicBezTo>
                        <a:pt x="9344" y="127119"/>
                        <a:pt x="6962" y="76716"/>
                        <a:pt x="10534" y="54094"/>
                      </a:cubicBezTo>
                      <a:close/>
                    </a:path>
                  </a:pathLst>
                </a:custGeom>
                <a:solidFill>
                  <a:srgbClr val="85CA3A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67" name="Полилиния 2066"/>
                <p:cNvSpPr/>
                <p:nvPr/>
              </p:nvSpPr>
              <p:spPr>
                <a:xfrm>
                  <a:off x="3981274" y="74070"/>
                  <a:ext cx="929305" cy="1114318"/>
                </a:xfrm>
                <a:custGeom>
                  <a:avLst/>
                  <a:gdLst>
                    <a:gd name="connsiteX0" fmla="*/ 33514 w 929305"/>
                    <a:gd name="connsiteY0" fmla="*/ 99761 h 1114318"/>
                    <a:gd name="connsiteX1" fmla="*/ 81139 w 929305"/>
                    <a:gd name="connsiteY1" fmla="*/ 80711 h 1114318"/>
                    <a:gd name="connsiteX2" fmla="*/ 138289 w 929305"/>
                    <a:gd name="connsiteY2" fmla="*/ 66424 h 1114318"/>
                    <a:gd name="connsiteX3" fmla="*/ 193057 w 929305"/>
                    <a:gd name="connsiteY3" fmla="*/ 40230 h 1114318"/>
                    <a:gd name="connsiteX4" fmla="*/ 235920 w 929305"/>
                    <a:gd name="connsiteY4" fmla="*/ 9274 h 1114318"/>
                    <a:gd name="connsiteX5" fmla="*/ 262114 w 929305"/>
                    <a:gd name="connsiteY5" fmla="*/ 2130 h 1114318"/>
                    <a:gd name="connsiteX6" fmla="*/ 319264 w 929305"/>
                    <a:gd name="connsiteY6" fmla="*/ 42611 h 1114318"/>
                    <a:gd name="connsiteX7" fmla="*/ 374032 w 929305"/>
                    <a:gd name="connsiteY7" fmla="*/ 118811 h 1114318"/>
                    <a:gd name="connsiteX8" fmla="*/ 400226 w 929305"/>
                    <a:gd name="connsiteY8" fmla="*/ 211680 h 1114318"/>
                    <a:gd name="connsiteX9" fmla="*/ 407370 w 929305"/>
                    <a:gd name="connsiteY9" fmla="*/ 330743 h 1114318"/>
                    <a:gd name="connsiteX10" fmla="*/ 409751 w 929305"/>
                    <a:gd name="connsiteY10" fmla="*/ 385511 h 1114318"/>
                    <a:gd name="connsiteX11" fmla="*/ 419276 w 929305"/>
                    <a:gd name="connsiteY11" fmla="*/ 387893 h 1114318"/>
                    <a:gd name="connsiteX12" fmla="*/ 488332 w 929305"/>
                    <a:gd name="connsiteY12" fmla="*/ 385511 h 1114318"/>
                    <a:gd name="connsiteX13" fmla="*/ 602632 w 929305"/>
                    <a:gd name="connsiteY13" fmla="*/ 392655 h 1114318"/>
                    <a:gd name="connsiteX14" fmla="*/ 716932 w 929305"/>
                    <a:gd name="connsiteY14" fmla="*/ 425993 h 1114318"/>
                    <a:gd name="connsiteX15" fmla="*/ 809801 w 929305"/>
                    <a:gd name="connsiteY15" fmla="*/ 492668 h 1114318"/>
                    <a:gd name="connsiteX16" fmla="*/ 883620 w 929305"/>
                    <a:gd name="connsiteY16" fmla="*/ 573630 h 1114318"/>
                    <a:gd name="connsiteX17" fmla="*/ 926482 w 929305"/>
                    <a:gd name="connsiteY17" fmla="*/ 692693 h 1114318"/>
                    <a:gd name="connsiteX18" fmla="*/ 919339 w 929305"/>
                    <a:gd name="connsiteY18" fmla="*/ 871286 h 1114318"/>
                    <a:gd name="connsiteX19" fmla="*/ 871714 w 929305"/>
                    <a:gd name="connsiteY19" fmla="*/ 976061 h 1114318"/>
                    <a:gd name="connsiteX20" fmla="*/ 759795 w 929305"/>
                    <a:gd name="connsiteY20" fmla="*/ 1080836 h 1114318"/>
                    <a:gd name="connsiteX21" fmla="*/ 633589 w 929305"/>
                    <a:gd name="connsiteY21" fmla="*/ 1114174 h 1114318"/>
                    <a:gd name="connsiteX22" fmla="*/ 435945 w 929305"/>
                    <a:gd name="connsiteY22" fmla="*/ 1092743 h 1114318"/>
                    <a:gd name="connsiteX23" fmla="*/ 250207 w 929305"/>
                    <a:gd name="connsiteY23" fmla="*/ 1087980 h 1114318"/>
                    <a:gd name="connsiteX24" fmla="*/ 126382 w 929305"/>
                    <a:gd name="connsiteY24" fmla="*/ 1109411 h 1114318"/>
                    <a:gd name="connsiteX25" fmla="*/ 93045 w 929305"/>
                    <a:gd name="connsiteY25" fmla="*/ 1107030 h 1114318"/>
                    <a:gd name="connsiteX26" fmla="*/ 52564 w 929305"/>
                    <a:gd name="connsiteY26" fmla="*/ 1045118 h 1114318"/>
                    <a:gd name="connsiteX27" fmla="*/ 21607 w 929305"/>
                    <a:gd name="connsiteY27" fmla="*/ 983205 h 1114318"/>
                    <a:gd name="connsiteX28" fmla="*/ 21607 w 929305"/>
                    <a:gd name="connsiteY28" fmla="*/ 907005 h 1114318"/>
                    <a:gd name="connsiteX29" fmla="*/ 76376 w 929305"/>
                    <a:gd name="connsiteY29" fmla="*/ 837949 h 1114318"/>
                    <a:gd name="connsiteX30" fmla="*/ 85901 w 929305"/>
                    <a:gd name="connsiteY30" fmla="*/ 521243 h 1114318"/>
                    <a:gd name="connsiteX31" fmla="*/ 85901 w 929305"/>
                    <a:gd name="connsiteY31" fmla="*/ 347411 h 1114318"/>
                    <a:gd name="connsiteX32" fmla="*/ 26370 w 929305"/>
                    <a:gd name="connsiteY32" fmla="*/ 266449 h 1114318"/>
                    <a:gd name="connsiteX33" fmla="*/ 176 w 929305"/>
                    <a:gd name="connsiteY33" fmla="*/ 195011 h 1114318"/>
                    <a:gd name="connsiteX34" fmla="*/ 33514 w 929305"/>
                    <a:gd name="connsiteY34" fmla="*/ 99761 h 111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29305" h="1114318">
                      <a:moveTo>
                        <a:pt x="33514" y="99761"/>
                      </a:moveTo>
                      <a:cubicBezTo>
                        <a:pt x="47008" y="80711"/>
                        <a:pt x="63677" y="86267"/>
                        <a:pt x="81139" y="80711"/>
                      </a:cubicBezTo>
                      <a:cubicBezTo>
                        <a:pt x="98601" y="75155"/>
                        <a:pt x="119636" y="73171"/>
                        <a:pt x="138289" y="66424"/>
                      </a:cubicBezTo>
                      <a:cubicBezTo>
                        <a:pt x="156942" y="59677"/>
                        <a:pt x="176785" y="49755"/>
                        <a:pt x="193057" y="40230"/>
                      </a:cubicBezTo>
                      <a:cubicBezTo>
                        <a:pt x="209329" y="30705"/>
                        <a:pt x="224411" y="15624"/>
                        <a:pt x="235920" y="9274"/>
                      </a:cubicBezTo>
                      <a:cubicBezTo>
                        <a:pt x="247430" y="2924"/>
                        <a:pt x="248224" y="-3426"/>
                        <a:pt x="262114" y="2130"/>
                      </a:cubicBezTo>
                      <a:cubicBezTo>
                        <a:pt x="276004" y="7686"/>
                        <a:pt x="300611" y="23164"/>
                        <a:pt x="319264" y="42611"/>
                      </a:cubicBezTo>
                      <a:cubicBezTo>
                        <a:pt x="337917" y="62058"/>
                        <a:pt x="360538" y="90633"/>
                        <a:pt x="374032" y="118811"/>
                      </a:cubicBezTo>
                      <a:cubicBezTo>
                        <a:pt x="387526" y="146989"/>
                        <a:pt x="394670" y="176358"/>
                        <a:pt x="400226" y="211680"/>
                      </a:cubicBezTo>
                      <a:cubicBezTo>
                        <a:pt x="405782" y="247002"/>
                        <a:pt x="405783" y="301771"/>
                        <a:pt x="407370" y="330743"/>
                      </a:cubicBezTo>
                      <a:cubicBezTo>
                        <a:pt x="408957" y="359715"/>
                        <a:pt x="407767" y="375986"/>
                        <a:pt x="409751" y="385511"/>
                      </a:cubicBezTo>
                      <a:cubicBezTo>
                        <a:pt x="411735" y="395036"/>
                        <a:pt x="406179" y="387893"/>
                        <a:pt x="419276" y="387893"/>
                      </a:cubicBezTo>
                      <a:cubicBezTo>
                        <a:pt x="432373" y="387893"/>
                        <a:pt x="457773" y="384717"/>
                        <a:pt x="488332" y="385511"/>
                      </a:cubicBezTo>
                      <a:cubicBezTo>
                        <a:pt x="518891" y="386305"/>
                        <a:pt x="564532" y="385908"/>
                        <a:pt x="602632" y="392655"/>
                      </a:cubicBezTo>
                      <a:cubicBezTo>
                        <a:pt x="640732" y="399402"/>
                        <a:pt x="682404" y="409324"/>
                        <a:pt x="716932" y="425993"/>
                      </a:cubicBezTo>
                      <a:cubicBezTo>
                        <a:pt x="751460" y="442662"/>
                        <a:pt x="782020" y="468062"/>
                        <a:pt x="809801" y="492668"/>
                      </a:cubicBezTo>
                      <a:cubicBezTo>
                        <a:pt x="837582" y="517274"/>
                        <a:pt x="864173" y="540292"/>
                        <a:pt x="883620" y="573630"/>
                      </a:cubicBezTo>
                      <a:cubicBezTo>
                        <a:pt x="903067" y="606968"/>
                        <a:pt x="920529" y="643084"/>
                        <a:pt x="926482" y="692693"/>
                      </a:cubicBezTo>
                      <a:cubicBezTo>
                        <a:pt x="932435" y="742302"/>
                        <a:pt x="928467" y="824058"/>
                        <a:pt x="919339" y="871286"/>
                      </a:cubicBezTo>
                      <a:cubicBezTo>
                        <a:pt x="910211" y="918514"/>
                        <a:pt x="898305" y="941136"/>
                        <a:pt x="871714" y="976061"/>
                      </a:cubicBezTo>
                      <a:cubicBezTo>
                        <a:pt x="845123" y="1010986"/>
                        <a:pt x="799482" y="1057817"/>
                        <a:pt x="759795" y="1080836"/>
                      </a:cubicBezTo>
                      <a:cubicBezTo>
                        <a:pt x="720108" y="1103855"/>
                        <a:pt x="687564" y="1112190"/>
                        <a:pt x="633589" y="1114174"/>
                      </a:cubicBezTo>
                      <a:cubicBezTo>
                        <a:pt x="579614" y="1116158"/>
                        <a:pt x="499842" y="1097109"/>
                        <a:pt x="435945" y="1092743"/>
                      </a:cubicBezTo>
                      <a:cubicBezTo>
                        <a:pt x="372048" y="1088377"/>
                        <a:pt x="301801" y="1085202"/>
                        <a:pt x="250207" y="1087980"/>
                      </a:cubicBezTo>
                      <a:cubicBezTo>
                        <a:pt x="198613" y="1090758"/>
                        <a:pt x="152576" y="1106236"/>
                        <a:pt x="126382" y="1109411"/>
                      </a:cubicBezTo>
                      <a:cubicBezTo>
                        <a:pt x="100188" y="1112586"/>
                        <a:pt x="105348" y="1117745"/>
                        <a:pt x="93045" y="1107030"/>
                      </a:cubicBezTo>
                      <a:cubicBezTo>
                        <a:pt x="80742" y="1096315"/>
                        <a:pt x="64470" y="1065755"/>
                        <a:pt x="52564" y="1045118"/>
                      </a:cubicBezTo>
                      <a:cubicBezTo>
                        <a:pt x="40658" y="1024481"/>
                        <a:pt x="26766" y="1006224"/>
                        <a:pt x="21607" y="983205"/>
                      </a:cubicBezTo>
                      <a:cubicBezTo>
                        <a:pt x="16447" y="960186"/>
                        <a:pt x="12479" y="931214"/>
                        <a:pt x="21607" y="907005"/>
                      </a:cubicBezTo>
                      <a:cubicBezTo>
                        <a:pt x="30735" y="882796"/>
                        <a:pt x="65660" y="902243"/>
                        <a:pt x="76376" y="837949"/>
                      </a:cubicBezTo>
                      <a:cubicBezTo>
                        <a:pt x="87092" y="773655"/>
                        <a:pt x="84314" y="602999"/>
                        <a:pt x="85901" y="521243"/>
                      </a:cubicBezTo>
                      <a:cubicBezTo>
                        <a:pt x="87489" y="439487"/>
                        <a:pt x="95823" y="389877"/>
                        <a:pt x="85901" y="347411"/>
                      </a:cubicBezTo>
                      <a:cubicBezTo>
                        <a:pt x="75979" y="304945"/>
                        <a:pt x="40657" y="291849"/>
                        <a:pt x="26370" y="266449"/>
                      </a:cubicBezTo>
                      <a:cubicBezTo>
                        <a:pt x="12083" y="241049"/>
                        <a:pt x="2557" y="218824"/>
                        <a:pt x="176" y="195011"/>
                      </a:cubicBezTo>
                      <a:cubicBezTo>
                        <a:pt x="-2205" y="171198"/>
                        <a:pt x="20020" y="118811"/>
                        <a:pt x="33514" y="99761"/>
                      </a:cubicBezTo>
                      <a:close/>
                    </a:path>
                  </a:pathLst>
                </a:custGeom>
                <a:solidFill>
                  <a:srgbClr val="85CA3A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Полилиния 32"/>
              <p:cNvSpPr/>
              <p:nvPr/>
            </p:nvSpPr>
            <p:spPr>
              <a:xfrm>
                <a:off x="4050377" y="136573"/>
                <a:ext cx="182566" cy="130189"/>
              </a:xfrm>
              <a:custGeom>
                <a:avLst/>
                <a:gdLst>
                  <a:gd name="connsiteX0" fmla="*/ 1188 w 182566"/>
                  <a:gd name="connsiteY0" fmla="*/ 63514 h 130189"/>
                  <a:gd name="connsiteX1" fmla="*/ 80563 w 182566"/>
                  <a:gd name="connsiteY1" fmla="*/ 28589 h 130189"/>
                  <a:gd name="connsiteX2" fmla="*/ 140888 w 182566"/>
                  <a:gd name="connsiteY2" fmla="*/ 14 h 130189"/>
                  <a:gd name="connsiteX3" fmla="*/ 182163 w 182566"/>
                  <a:gd name="connsiteY3" fmla="*/ 25414 h 130189"/>
                  <a:gd name="connsiteX4" fmla="*/ 156763 w 182566"/>
                  <a:gd name="connsiteY4" fmla="*/ 73039 h 130189"/>
                  <a:gd name="connsiteX5" fmla="*/ 77388 w 182566"/>
                  <a:gd name="connsiteY5" fmla="*/ 98439 h 130189"/>
                  <a:gd name="connsiteX6" fmla="*/ 36113 w 182566"/>
                  <a:gd name="connsiteY6" fmla="*/ 130189 h 130189"/>
                  <a:gd name="connsiteX7" fmla="*/ 1188 w 182566"/>
                  <a:gd name="connsiteY7" fmla="*/ 63514 h 130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2566" h="130189">
                    <a:moveTo>
                      <a:pt x="1188" y="63514"/>
                    </a:moveTo>
                    <a:cubicBezTo>
                      <a:pt x="8596" y="46581"/>
                      <a:pt x="57280" y="39172"/>
                      <a:pt x="80563" y="28589"/>
                    </a:cubicBezTo>
                    <a:cubicBezTo>
                      <a:pt x="103846" y="18006"/>
                      <a:pt x="123955" y="543"/>
                      <a:pt x="140888" y="14"/>
                    </a:cubicBezTo>
                    <a:cubicBezTo>
                      <a:pt x="157821" y="-515"/>
                      <a:pt x="179517" y="13243"/>
                      <a:pt x="182163" y="25414"/>
                    </a:cubicBezTo>
                    <a:cubicBezTo>
                      <a:pt x="184809" y="37585"/>
                      <a:pt x="174225" y="60868"/>
                      <a:pt x="156763" y="73039"/>
                    </a:cubicBezTo>
                    <a:cubicBezTo>
                      <a:pt x="139301" y="85210"/>
                      <a:pt x="97496" y="88914"/>
                      <a:pt x="77388" y="98439"/>
                    </a:cubicBezTo>
                    <a:cubicBezTo>
                      <a:pt x="57280" y="107964"/>
                      <a:pt x="49342" y="130189"/>
                      <a:pt x="36113" y="130189"/>
                    </a:cubicBezTo>
                    <a:cubicBezTo>
                      <a:pt x="22884" y="130189"/>
                      <a:pt x="-6220" y="80447"/>
                      <a:pt x="1188" y="63514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>
                <a:off x="4945206" y="93163"/>
                <a:ext cx="242376" cy="90642"/>
              </a:xfrm>
              <a:custGeom>
                <a:avLst/>
                <a:gdLst>
                  <a:gd name="connsiteX0" fmla="*/ 26865 w 242376"/>
                  <a:gd name="connsiteY0" fmla="*/ 1536 h 90642"/>
                  <a:gd name="connsiteX1" fmla="*/ 112590 w 242376"/>
                  <a:gd name="connsiteY1" fmla="*/ 17411 h 90642"/>
                  <a:gd name="connsiteX2" fmla="*/ 182440 w 242376"/>
                  <a:gd name="connsiteY2" fmla="*/ 11061 h 90642"/>
                  <a:gd name="connsiteX3" fmla="*/ 230065 w 242376"/>
                  <a:gd name="connsiteY3" fmla="*/ 11061 h 90642"/>
                  <a:gd name="connsiteX4" fmla="*/ 239590 w 242376"/>
                  <a:gd name="connsiteY4" fmla="*/ 49161 h 90642"/>
                  <a:gd name="connsiteX5" fmla="*/ 188790 w 242376"/>
                  <a:gd name="connsiteY5" fmla="*/ 71386 h 90642"/>
                  <a:gd name="connsiteX6" fmla="*/ 125290 w 242376"/>
                  <a:gd name="connsiteY6" fmla="*/ 74561 h 90642"/>
                  <a:gd name="connsiteX7" fmla="*/ 64965 w 242376"/>
                  <a:gd name="connsiteY7" fmla="*/ 90436 h 90642"/>
                  <a:gd name="connsiteX8" fmla="*/ 4640 w 242376"/>
                  <a:gd name="connsiteY8" fmla="*/ 61861 h 90642"/>
                  <a:gd name="connsiteX9" fmla="*/ 26865 w 242376"/>
                  <a:gd name="connsiteY9" fmla="*/ 1536 h 9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76" h="90642">
                    <a:moveTo>
                      <a:pt x="26865" y="1536"/>
                    </a:moveTo>
                    <a:cubicBezTo>
                      <a:pt x="44857" y="-5872"/>
                      <a:pt x="86661" y="15824"/>
                      <a:pt x="112590" y="17411"/>
                    </a:cubicBezTo>
                    <a:cubicBezTo>
                      <a:pt x="138519" y="18999"/>
                      <a:pt x="162861" y="12119"/>
                      <a:pt x="182440" y="11061"/>
                    </a:cubicBezTo>
                    <a:cubicBezTo>
                      <a:pt x="202019" y="10003"/>
                      <a:pt x="220540" y="4711"/>
                      <a:pt x="230065" y="11061"/>
                    </a:cubicBezTo>
                    <a:cubicBezTo>
                      <a:pt x="239590" y="17411"/>
                      <a:pt x="246469" y="39107"/>
                      <a:pt x="239590" y="49161"/>
                    </a:cubicBezTo>
                    <a:cubicBezTo>
                      <a:pt x="232711" y="59215"/>
                      <a:pt x="207840" y="67153"/>
                      <a:pt x="188790" y="71386"/>
                    </a:cubicBezTo>
                    <a:cubicBezTo>
                      <a:pt x="169740" y="75619"/>
                      <a:pt x="145928" y="71386"/>
                      <a:pt x="125290" y="74561"/>
                    </a:cubicBezTo>
                    <a:cubicBezTo>
                      <a:pt x="104653" y="77736"/>
                      <a:pt x="85073" y="92553"/>
                      <a:pt x="64965" y="90436"/>
                    </a:cubicBezTo>
                    <a:cubicBezTo>
                      <a:pt x="44857" y="88319"/>
                      <a:pt x="17869" y="72444"/>
                      <a:pt x="4640" y="61861"/>
                    </a:cubicBezTo>
                    <a:cubicBezTo>
                      <a:pt x="-8589" y="51278"/>
                      <a:pt x="8873" y="8944"/>
                      <a:pt x="26865" y="1536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4909760" y="837380"/>
                <a:ext cx="127362" cy="153054"/>
              </a:xfrm>
              <a:custGeom>
                <a:avLst/>
                <a:gdLst>
                  <a:gd name="connsiteX0" fmla="*/ 63500 w 127362"/>
                  <a:gd name="connsiteY0" fmla="*/ 18109 h 153054"/>
                  <a:gd name="connsiteX1" fmla="*/ 111125 w 127362"/>
                  <a:gd name="connsiteY1" fmla="*/ 2234 h 153054"/>
                  <a:gd name="connsiteX2" fmla="*/ 127000 w 127362"/>
                  <a:gd name="connsiteY2" fmla="*/ 59384 h 153054"/>
                  <a:gd name="connsiteX3" fmla="*/ 98425 w 127362"/>
                  <a:gd name="connsiteY3" fmla="*/ 141934 h 153054"/>
                  <a:gd name="connsiteX4" fmla="*/ 31750 w 127362"/>
                  <a:gd name="connsiteY4" fmla="*/ 151459 h 153054"/>
                  <a:gd name="connsiteX5" fmla="*/ 0 w 127362"/>
                  <a:gd name="connsiteY5" fmla="*/ 145109 h 153054"/>
                  <a:gd name="connsiteX6" fmla="*/ 31750 w 127362"/>
                  <a:gd name="connsiteY6" fmla="*/ 78434 h 153054"/>
                  <a:gd name="connsiteX7" fmla="*/ 63500 w 127362"/>
                  <a:gd name="connsiteY7" fmla="*/ 18109 h 15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62" h="153054">
                    <a:moveTo>
                      <a:pt x="63500" y="18109"/>
                    </a:moveTo>
                    <a:cubicBezTo>
                      <a:pt x="76729" y="5409"/>
                      <a:pt x="100542" y="-4645"/>
                      <a:pt x="111125" y="2234"/>
                    </a:cubicBezTo>
                    <a:cubicBezTo>
                      <a:pt x="121708" y="9113"/>
                      <a:pt x="129117" y="36101"/>
                      <a:pt x="127000" y="59384"/>
                    </a:cubicBezTo>
                    <a:cubicBezTo>
                      <a:pt x="124883" y="82667"/>
                      <a:pt x="114300" y="126588"/>
                      <a:pt x="98425" y="141934"/>
                    </a:cubicBezTo>
                    <a:cubicBezTo>
                      <a:pt x="82550" y="157280"/>
                      <a:pt x="48154" y="150930"/>
                      <a:pt x="31750" y="151459"/>
                    </a:cubicBezTo>
                    <a:cubicBezTo>
                      <a:pt x="15346" y="151988"/>
                      <a:pt x="0" y="157280"/>
                      <a:pt x="0" y="145109"/>
                    </a:cubicBezTo>
                    <a:cubicBezTo>
                      <a:pt x="0" y="132938"/>
                      <a:pt x="22754" y="99072"/>
                      <a:pt x="31750" y="78434"/>
                    </a:cubicBezTo>
                    <a:cubicBezTo>
                      <a:pt x="40746" y="57797"/>
                      <a:pt x="50271" y="30809"/>
                      <a:pt x="63500" y="18109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4398467" y="483143"/>
                <a:ext cx="299125" cy="91287"/>
              </a:xfrm>
              <a:custGeom>
                <a:avLst/>
                <a:gdLst>
                  <a:gd name="connsiteX0" fmla="*/ 0 w 299125"/>
                  <a:gd name="connsiteY0" fmla="*/ 6708 h 91287"/>
                  <a:gd name="connsiteX1" fmla="*/ 107950 w 299125"/>
                  <a:gd name="connsiteY1" fmla="*/ 358 h 91287"/>
                  <a:gd name="connsiteX2" fmla="*/ 200025 w 299125"/>
                  <a:gd name="connsiteY2" fmla="*/ 16233 h 91287"/>
                  <a:gd name="connsiteX3" fmla="*/ 269875 w 299125"/>
                  <a:gd name="connsiteY3" fmla="*/ 47983 h 91287"/>
                  <a:gd name="connsiteX4" fmla="*/ 298450 w 299125"/>
                  <a:gd name="connsiteY4" fmla="*/ 82908 h 91287"/>
                  <a:gd name="connsiteX5" fmla="*/ 244475 w 299125"/>
                  <a:gd name="connsiteY5" fmla="*/ 89258 h 91287"/>
                  <a:gd name="connsiteX6" fmla="*/ 107950 w 299125"/>
                  <a:gd name="connsiteY6" fmla="*/ 54333 h 91287"/>
                  <a:gd name="connsiteX7" fmla="*/ 0 w 299125"/>
                  <a:gd name="connsiteY7" fmla="*/ 6708 h 9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125" h="91287">
                    <a:moveTo>
                      <a:pt x="0" y="6708"/>
                    </a:moveTo>
                    <a:cubicBezTo>
                      <a:pt x="37306" y="2739"/>
                      <a:pt x="74613" y="-1229"/>
                      <a:pt x="107950" y="358"/>
                    </a:cubicBezTo>
                    <a:cubicBezTo>
                      <a:pt x="141287" y="1945"/>
                      <a:pt x="173038" y="8296"/>
                      <a:pt x="200025" y="16233"/>
                    </a:cubicBezTo>
                    <a:cubicBezTo>
                      <a:pt x="227012" y="24170"/>
                      <a:pt x="253471" y="36871"/>
                      <a:pt x="269875" y="47983"/>
                    </a:cubicBezTo>
                    <a:cubicBezTo>
                      <a:pt x="286279" y="59095"/>
                      <a:pt x="302683" y="76029"/>
                      <a:pt x="298450" y="82908"/>
                    </a:cubicBezTo>
                    <a:cubicBezTo>
                      <a:pt x="294217" y="89787"/>
                      <a:pt x="276225" y="94020"/>
                      <a:pt x="244475" y="89258"/>
                    </a:cubicBezTo>
                    <a:cubicBezTo>
                      <a:pt x="212725" y="84496"/>
                      <a:pt x="107950" y="54333"/>
                      <a:pt x="107950" y="54333"/>
                    </a:cubicBezTo>
                    <a:lnTo>
                      <a:pt x="0" y="6708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4362260" y="799701"/>
                <a:ext cx="232235" cy="226314"/>
              </a:xfrm>
              <a:custGeom>
                <a:avLst/>
                <a:gdLst>
                  <a:gd name="connsiteX0" fmla="*/ 171707 w 232235"/>
                  <a:gd name="connsiteY0" fmla="*/ 73721 h 226314"/>
                  <a:gd name="connsiteX1" fmla="*/ 216157 w 232235"/>
                  <a:gd name="connsiteY1" fmla="*/ 696 h 226314"/>
                  <a:gd name="connsiteX2" fmla="*/ 232032 w 232235"/>
                  <a:gd name="connsiteY2" fmla="*/ 41971 h 226314"/>
                  <a:gd name="connsiteX3" fmla="*/ 219332 w 232235"/>
                  <a:gd name="connsiteY3" fmla="*/ 124521 h 226314"/>
                  <a:gd name="connsiteX4" fmla="*/ 149482 w 232235"/>
                  <a:gd name="connsiteY4" fmla="*/ 200721 h 226314"/>
                  <a:gd name="connsiteX5" fmla="*/ 66932 w 232235"/>
                  <a:gd name="connsiteY5" fmla="*/ 226121 h 226314"/>
                  <a:gd name="connsiteX6" fmla="*/ 6607 w 232235"/>
                  <a:gd name="connsiteY6" fmla="*/ 210246 h 226314"/>
                  <a:gd name="connsiteX7" fmla="*/ 9782 w 232235"/>
                  <a:gd name="connsiteY7" fmla="*/ 172146 h 226314"/>
                  <a:gd name="connsiteX8" fmla="*/ 79632 w 232235"/>
                  <a:gd name="connsiteY8" fmla="*/ 140396 h 226314"/>
                  <a:gd name="connsiteX9" fmla="*/ 171707 w 232235"/>
                  <a:gd name="connsiteY9" fmla="*/ 73721 h 2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235" h="226314">
                    <a:moveTo>
                      <a:pt x="171707" y="73721"/>
                    </a:moveTo>
                    <a:cubicBezTo>
                      <a:pt x="194461" y="50438"/>
                      <a:pt x="206103" y="5988"/>
                      <a:pt x="216157" y="696"/>
                    </a:cubicBezTo>
                    <a:cubicBezTo>
                      <a:pt x="226211" y="-4596"/>
                      <a:pt x="231503" y="21334"/>
                      <a:pt x="232032" y="41971"/>
                    </a:cubicBezTo>
                    <a:cubicBezTo>
                      <a:pt x="232561" y="62608"/>
                      <a:pt x="233090" y="98063"/>
                      <a:pt x="219332" y="124521"/>
                    </a:cubicBezTo>
                    <a:cubicBezTo>
                      <a:pt x="205574" y="150979"/>
                      <a:pt x="174882" y="183788"/>
                      <a:pt x="149482" y="200721"/>
                    </a:cubicBezTo>
                    <a:cubicBezTo>
                      <a:pt x="124082" y="217654"/>
                      <a:pt x="90745" y="224533"/>
                      <a:pt x="66932" y="226121"/>
                    </a:cubicBezTo>
                    <a:cubicBezTo>
                      <a:pt x="43119" y="227709"/>
                      <a:pt x="16132" y="219242"/>
                      <a:pt x="6607" y="210246"/>
                    </a:cubicBezTo>
                    <a:cubicBezTo>
                      <a:pt x="-2918" y="201250"/>
                      <a:pt x="-2389" y="183788"/>
                      <a:pt x="9782" y="172146"/>
                    </a:cubicBezTo>
                    <a:cubicBezTo>
                      <a:pt x="21953" y="160504"/>
                      <a:pt x="54232" y="153625"/>
                      <a:pt x="79632" y="140396"/>
                    </a:cubicBezTo>
                    <a:cubicBezTo>
                      <a:pt x="105032" y="127167"/>
                      <a:pt x="148953" y="97004"/>
                      <a:pt x="171707" y="73721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079" name="Полилиния 2078"/>
            <p:cNvSpPr/>
            <p:nvPr/>
          </p:nvSpPr>
          <p:spPr>
            <a:xfrm>
              <a:off x="4362260" y="603386"/>
              <a:ext cx="185770" cy="282073"/>
            </a:xfrm>
            <a:custGeom>
              <a:avLst/>
              <a:gdLst>
                <a:gd name="connsiteX0" fmla="*/ 9525 w 185770"/>
                <a:gd name="connsiteY0" fmla="*/ 5234 h 282073"/>
                <a:gd name="connsiteX1" fmla="*/ 76200 w 185770"/>
                <a:gd name="connsiteY1" fmla="*/ 5234 h 282073"/>
                <a:gd name="connsiteX2" fmla="*/ 133350 w 185770"/>
                <a:gd name="connsiteY2" fmla="*/ 17140 h 282073"/>
                <a:gd name="connsiteX3" fmla="*/ 169069 w 185770"/>
                <a:gd name="connsiteY3" fmla="*/ 52859 h 282073"/>
                <a:gd name="connsiteX4" fmla="*/ 185738 w 185770"/>
                <a:gd name="connsiteY4" fmla="*/ 121915 h 282073"/>
                <a:gd name="connsiteX5" fmla="*/ 171450 w 185770"/>
                <a:gd name="connsiteY5" fmla="*/ 205259 h 282073"/>
                <a:gd name="connsiteX6" fmla="*/ 116682 w 185770"/>
                <a:gd name="connsiteY6" fmla="*/ 264790 h 282073"/>
                <a:gd name="connsiteX7" fmla="*/ 64294 w 185770"/>
                <a:gd name="connsiteY7" fmla="*/ 281459 h 282073"/>
                <a:gd name="connsiteX8" fmla="*/ 19050 w 185770"/>
                <a:gd name="connsiteY8" fmla="*/ 274315 h 282073"/>
                <a:gd name="connsiteX9" fmla="*/ 7144 w 185770"/>
                <a:gd name="connsiteY9" fmla="*/ 236215 h 282073"/>
                <a:gd name="connsiteX10" fmla="*/ 0 w 185770"/>
                <a:gd name="connsiteY10" fmla="*/ 152871 h 282073"/>
                <a:gd name="connsiteX11" fmla="*/ 0 w 185770"/>
                <a:gd name="connsiteY11" fmla="*/ 69528 h 282073"/>
                <a:gd name="connsiteX12" fmla="*/ 9525 w 185770"/>
                <a:gd name="connsiteY12" fmla="*/ 5234 h 28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770" h="282073">
                  <a:moveTo>
                    <a:pt x="9525" y="5234"/>
                  </a:moveTo>
                  <a:cubicBezTo>
                    <a:pt x="22225" y="-5482"/>
                    <a:pt x="55562" y="3250"/>
                    <a:pt x="76200" y="5234"/>
                  </a:cubicBezTo>
                  <a:cubicBezTo>
                    <a:pt x="96838" y="7218"/>
                    <a:pt x="117872" y="9203"/>
                    <a:pt x="133350" y="17140"/>
                  </a:cubicBezTo>
                  <a:cubicBezTo>
                    <a:pt x="148828" y="25077"/>
                    <a:pt x="160338" y="35397"/>
                    <a:pt x="169069" y="52859"/>
                  </a:cubicBezTo>
                  <a:cubicBezTo>
                    <a:pt x="177800" y="70321"/>
                    <a:pt x="185341" y="96515"/>
                    <a:pt x="185738" y="121915"/>
                  </a:cubicBezTo>
                  <a:cubicBezTo>
                    <a:pt x="186135" y="147315"/>
                    <a:pt x="182959" y="181447"/>
                    <a:pt x="171450" y="205259"/>
                  </a:cubicBezTo>
                  <a:cubicBezTo>
                    <a:pt x="159941" y="229071"/>
                    <a:pt x="134541" y="252090"/>
                    <a:pt x="116682" y="264790"/>
                  </a:cubicBezTo>
                  <a:cubicBezTo>
                    <a:pt x="98823" y="277490"/>
                    <a:pt x="80566" y="279872"/>
                    <a:pt x="64294" y="281459"/>
                  </a:cubicBezTo>
                  <a:cubicBezTo>
                    <a:pt x="48022" y="283047"/>
                    <a:pt x="28575" y="281856"/>
                    <a:pt x="19050" y="274315"/>
                  </a:cubicBezTo>
                  <a:cubicBezTo>
                    <a:pt x="9525" y="266774"/>
                    <a:pt x="10319" y="256456"/>
                    <a:pt x="7144" y="236215"/>
                  </a:cubicBezTo>
                  <a:cubicBezTo>
                    <a:pt x="3969" y="215974"/>
                    <a:pt x="1191" y="180652"/>
                    <a:pt x="0" y="152871"/>
                  </a:cubicBezTo>
                  <a:cubicBezTo>
                    <a:pt x="-1191" y="125090"/>
                    <a:pt x="-1191" y="90562"/>
                    <a:pt x="0" y="69528"/>
                  </a:cubicBezTo>
                  <a:cubicBezTo>
                    <a:pt x="1191" y="48494"/>
                    <a:pt x="-3175" y="15950"/>
                    <a:pt x="9525" y="5234"/>
                  </a:cubicBezTo>
                  <a:close/>
                </a:path>
              </a:pathLst>
            </a:custGeom>
            <a:solidFill>
              <a:srgbClr val="F6F6B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rot="573286">
            <a:off x="-104775" y="561975"/>
            <a:ext cx="1149350" cy="1203325"/>
            <a:chOff x="37525" y="309273"/>
            <a:chExt cx="1006037" cy="1089339"/>
          </a:xfrm>
        </p:grpSpPr>
        <p:grpSp>
          <p:nvGrpSpPr>
            <p:cNvPr id="9303" name="Группа 7"/>
            <p:cNvGrpSpPr/>
            <p:nvPr/>
          </p:nvGrpSpPr>
          <p:grpSpPr>
            <a:xfrm>
              <a:off x="37525" y="309273"/>
              <a:ext cx="1006037" cy="1089339"/>
              <a:chOff x="37525" y="309273"/>
              <a:chExt cx="1006037" cy="1089339"/>
            </a:xfrm>
          </p:grpSpPr>
          <p:grpSp>
            <p:nvGrpSpPr>
              <p:cNvPr id="9306" name="Группа 5"/>
              <p:cNvGrpSpPr/>
              <p:nvPr/>
            </p:nvGrpSpPr>
            <p:grpSpPr>
              <a:xfrm>
                <a:off x="37525" y="309273"/>
                <a:ext cx="1006037" cy="1089339"/>
                <a:chOff x="37525" y="309273"/>
                <a:chExt cx="1006037" cy="1089339"/>
              </a:xfrm>
            </p:grpSpPr>
            <p:pic>
              <p:nvPicPr>
                <p:cNvPr id="9311" name="Picture 21" descr="C:\Users\Андрей\Desktop\В ж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525" y="309273"/>
                  <a:ext cx="1006037" cy="10893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" name="Полилиния 4"/>
                <p:cNvSpPr/>
                <p:nvPr/>
              </p:nvSpPr>
              <p:spPr>
                <a:xfrm>
                  <a:off x="47742" y="368568"/>
                  <a:ext cx="937521" cy="1011212"/>
                </a:xfrm>
                <a:custGeom>
                  <a:avLst/>
                  <a:gdLst>
                    <a:gd name="connsiteX0" fmla="*/ 9408 w 937521"/>
                    <a:gd name="connsiteY0" fmla="*/ 255320 h 1011212"/>
                    <a:gd name="connsiteX1" fmla="*/ 7027 w 937521"/>
                    <a:gd name="connsiteY1" fmla="*/ 174357 h 1011212"/>
                    <a:gd name="connsiteX2" fmla="*/ 52271 w 937521"/>
                    <a:gd name="connsiteY2" fmla="*/ 133876 h 1011212"/>
                    <a:gd name="connsiteX3" fmla="*/ 126089 w 937521"/>
                    <a:gd name="connsiteY3" fmla="*/ 112445 h 1011212"/>
                    <a:gd name="connsiteX4" fmla="*/ 257058 w 937521"/>
                    <a:gd name="connsiteY4" fmla="*/ 81488 h 1011212"/>
                    <a:gd name="connsiteX5" fmla="*/ 347546 w 937521"/>
                    <a:gd name="connsiteY5" fmla="*/ 48151 h 1011212"/>
                    <a:gd name="connsiteX6" fmla="*/ 466608 w 937521"/>
                    <a:gd name="connsiteY6" fmla="*/ 17195 h 1011212"/>
                    <a:gd name="connsiteX7" fmla="*/ 566621 w 937521"/>
                    <a:gd name="connsiteY7" fmla="*/ 526 h 1011212"/>
                    <a:gd name="connsiteX8" fmla="*/ 659489 w 937521"/>
                    <a:gd name="connsiteY8" fmla="*/ 36245 h 1011212"/>
                    <a:gd name="connsiteX9" fmla="*/ 728546 w 937521"/>
                    <a:gd name="connsiteY9" fmla="*/ 98157 h 1011212"/>
                    <a:gd name="connsiteX10" fmla="*/ 759502 w 937521"/>
                    <a:gd name="connsiteY10" fmla="*/ 188645 h 1011212"/>
                    <a:gd name="connsiteX11" fmla="*/ 766646 w 937521"/>
                    <a:gd name="connsiteY11" fmla="*/ 295801 h 1011212"/>
                    <a:gd name="connsiteX12" fmla="*/ 730927 w 937521"/>
                    <a:gd name="connsiteY12" fmla="*/ 360095 h 1011212"/>
                    <a:gd name="connsiteX13" fmla="*/ 790458 w 937521"/>
                    <a:gd name="connsiteY13" fmla="*/ 381526 h 1011212"/>
                    <a:gd name="connsiteX14" fmla="*/ 857133 w 937521"/>
                    <a:gd name="connsiteY14" fmla="*/ 424388 h 1011212"/>
                    <a:gd name="connsiteX15" fmla="*/ 904758 w 937521"/>
                    <a:gd name="connsiteY15" fmla="*/ 491063 h 1011212"/>
                    <a:gd name="connsiteX16" fmla="*/ 933333 w 937521"/>
                    <a:gd name="connsiteY16" fmla="*/ 567263 h 1011212"/>
                    <a:gd name="connsiteX17" fmla="*/ 933333 w 937521"/>
                    <a:gd name="connsiteY17" fmla="*/ 674420 h 1011212"/>
                    <a:gd name="connsiteX18" fmla="*/ 895233 w 937521"/>
                    <a:gd name="connsiteY18" fmla="*/ 779195 h 1011212"/>
                    <a:gd name="connsiteX19" fmla="*/ 835702 w 937521"/>
                    <a:gd name="connsiteY19" fmla="*/ 845870 h 1011212"/>
                    <a:gd name="connsiteX20" fmla="*/ 773789 w 937521"/>
                    <a:gd name="connsiteY20" fmla="*/ 893495 h 1011212"/>
                    <a:gd name="connsiteX21" fmla="*/ 664252 w 937521"/>
                    <a:gd name="connsiteY21" fmla="*/ 919688 h 1011212"/>
                    <a:gd name="connsiteX22" fmla="*/ 583289 w 937521"/>
                    <a:gd name="connsiteY22" fmla="*/ 924451 h 1011212"/>
                    <a:gd name="connsiteX23" fmla="*/ 471371 w 937521"/>
                    <a:gd name="connsiteY23" fmla="*/ 960170 h 1011212"/>
                    <a:gd name="connsiteX24" fmla="*/ 371358 w 937521"/>
                    <a:gd name="connsiteY24" fmla="*/ 995888 h 1011212"/>
                    <a:gd name="connsiteX25" fmla="*/ 276108 w 937521"/>
                    <a:gd name="connsiteY25" fmla="*/ 1010176 h 1011212"/>
                    <a:gd name="connsiteX26" fmla="*/ 211814 w 937521"/>
                    <a:gd name="connsiteY26" fmla="*/ 969695 h 1011212"/>
                    <a:gd name="connsiteX27" fmla="*/ 209433 w 937521"/>
                    <a:gd name="connsiteY27" fmla="*/ 900638 h 1011212"/>
                    <a:gd name="connsiteX28" fmla="*/ 238008 w 937521"/>
                    <a:gd name="connsiteY28" fmla="*/ 850632 h 1011212"/>
                    <a:gd name="connsiteX29" fmla="*/ 240389 w 937521"/>
                    <a:gd name="connsiteY29" fmla="*/ 798245 h 1011212"/>
                    <a:gd name="connsiteX30" fmla="*/ 190383 w 937521"/>
                    <a:gd name="connsiteY30" fmla="*/ 588695 h 1011212"/>
                    <a:gd name="connsiteX31" fmla="*/ 154664 w 937521"/>
                    <a:gd name="connsiteY31" fmla="*/ 450582 h 1011212"/>
                    <a:gd name="connsiteX32" fmla="*/ 126089 w 937521"/>
                    <a:gd name="connsiteY32" fmla="*/ 352951 h 1011212"/>
                    <a:gd name="connsiteX33" fmla="*/ 95133 w 937521"/>
                    <a:gd name="connsiteY33" fmla="*/ 310088 h 1011212"/>
                    <a:gd name="connsiteX34" fmla="*/ 9408 w 937521"/>
                    <a:gd name="connsiteY34" fmla="*/ 255320 h 1011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37521" h="1011212">
                      <a:moveTo>
                        <a:pt x="9408" y="255320"/>
                      </a:moveTo>
                      <a:cubicBezTo>
                        <a:pt x="-5276" y="232698"/>
                        <a:pt x="-117" y="194598"/>
                        <a:pt x="7027" y="174357"/>
                      </a:cubicBezTo>
                      <a:cubicBezTo>
                        <a:pt x="14171" y="154116"/>
                        <a:pt x="32427" y="144195"/>
                        <a:pt x="52271" y="133876"/>
                      </a:cubicBezTo>
                      <a:cubicBezTo>
                        <a:pt x="72115" y="123557"/>
                        <a:pt x="91958" y="121176"/>
                        <a:pt x="126089" y="112445"/>
                      </a:cubicBezTo>
                      <a:cubicBezTo>
                        <a:pt x="160220" y="103714"/>
                        <a:pt x="220149" y="92204"/>
                        <a:pt x="257058" y="81488"/>
                      </a:cubicBezTo>
                      <a:cubicBezTo>
                        <a:pt x="293967" y="70772"/>
                        <a:pt x="312621" y="58866"/>
                        <a:pt x="347546" y="48151"/>
                      </a:cubicBezTo>
                      <a:cubicBezTo>
                        <a:pt x="382471" y="37436"/>
                        <a:pt x="430096" y="25132"/>
                        <a:pt x="466608" y="17195"/>
                      </a:cubicBezTo>
                      <a:cubicBezTo>
                        <a:pt x="503120" y="9258"/>
                        <a:pt x="534474" y="-2649"/>
                        <a:pt x="566621" y="526"/>
                      </a:cubicBezTo>
                      <a:cubicBezTo>
                        <a:pt x="598768" y="3701"/>
                        <a:pt x="632501" y="19973"/>
                        <a:pt x="659489" y="36245"/>
                      </a:cubicBezTo>
                      <a:cubicBezTo>
                        <a:pt x="686477" y="52517"/>
                        <a:pt x="711877" y="72757"/>
                        <a:pt x="728546" y="98157"/>
                      </a:cubicBezTo>
                      <a:cubicBezTo>
                        <a:pt x="745215" y="123557"/>
                        <a:pt x="753152" y="155704"/>
                        <a:pt x="759502" y="188645"/>
                      </a:cubicBezTo>
                      <a:cubicBezTo>
                        <a:pt x="765852" y="221586"/>
                        <a:pt x="771408" y="267226"/>
                        <a:pt x="766646" y="295801"/>
                      </a:cubicBezTo>
                      <a:cubicBezTo>
                        <a:pt x="761884" y="324376"/>
                        <a:pt x="726958" y="345808"/>
                        <a:pt x="730927" y="360095"/>
                      </a:cubicBezTo>
                      <a:cubicBezTo>
                        <a:pt x="734896" y="374382"/>
                        <a:pt x="769424" y="370811"/>
                        <a:pt x="790458" y="381526"/>
                      </a:cubicBezTo>
                      <a:cubicBezTo>
                        <a:pt x="811492" y="392241"/>
                        <a:pt x="838083" y="406132"/>
                        <a:pt x="857133" y="424388"/>
                      </a:cubicBezTo>
                      <a:cubicBezTo>
                        <a:pt x="876183" y="442644"/>
                        <a:pt x="892058" y="467251"/>
                        <a:pt x="904758" y="491063"/>
                      </a:cubicBezTo>
                      <a:cubicBezTo>
                        <a:pt x="917458" y="514876"/>
                        <a:pt x="928571" y="536704"/>
                        <a:pt x="933333" y="567263"/>
                      </a:cubicBezTo>
                      <a:cubicBezTo>
                        <a:pt x="938096" y="597823"/>
                        <a:pt x="939683" y="639098"/>
                        <a:pt x="933333" y="674420"/>
                      </a:cubicBezTo>
                      <a:cubicBezTo>
                        <a:pt x="926983" y="709742"/>
                        <a:pt x="911505" y="750620"/>
                        <a:pt x="895233" y="779195"/>
                      </a:cubicBezTo>
                      <a:cubicBezTo>
                        <a:pt x="878961" y="807770"/>
                        <a:pt x="855943" y="826820"/>
                        <a:pt x="835702" y="845870"/>
                      </a:cubicBezTo>
                      <a:cubicBezTo>
                        <a:pt x="815461" y="864920"/>
                        <a:pt x="802364" y="881192"/>
                        <a:pt x="773789" y="893495"/>
                      </a:cubicBezTo>
                      <a:cubicBezTo>
                        <a:pt x="745214" y="905798"/>
                        <a:pt x="696002" y="914529"/>
                        <a:pt x="664252" y="919688"/>
                      </a:cubicBezTo>
                      <a:cubicBezTo>
                        <a:pt x="632502" y="924847"/>
                        <a:pt x="615436" y="917704"/>
                        <a:pt x="583289" y="924451"/>
                      </a:cubicBezTo>
                      <a:cubicBezTo>
                        <a:pt x="551142" y="931198"/>
                        <a:pt x="506693" y="948264"/>
                        <a:pt x="471371" y="960170"/>
                      </a:cubicBezTo>
                      <a:cubicBezTo>
                        <a:pt x="436049" y="972076"/>
                        <a:pt x="403902" y="987554"/>
                        <a:pt x="371358" y="995888"/>
                      </a:cubicBezTo>
                      <a:cubicBezTo>
                        <a:pt x="338814" y="1004222"/>
                        <a:pt x="302699" y="1014541"/>
                        <a:pt x="276108" y="1010176"/>
                      </a:cubicBezTo>
                      <a:cubicBezTo>
                        <a:pt x="249517" y="1005811"/>
                        <a:pt x="222927" y="987951"/>
                        <a:pt x="211814" y="969695"/>
                      </a:cubicBezTo>
                      <a:cubicBezTo>
                        <a:pt x="200702" y="951439"/>
                        <a:pt x="205067" y="920482"/>
                        <a:pt x="209433" y="900638"/>
                      </a:cubicBezTo>
                      <a:cubicBezTo>
                        <a:pt x="213799" y="880794"/>
                        <a:pt x="232849" y="867697"/>
                        <a:pt x="238008" y="850632"/>
                      </a:cubicBezTo>
                      <a:cubicBezTo>
                        <a:pt x="243167" y="833567"/>
                        <a:pt x="248326" y="841901"/>
                        <a:pt x="240389" y="798245"/>
                      </a:cubicBezTo>
                      <a:cubicBezTo>
                        <a:pt x="232452" y="754589"/>
                        <a:pt x="204670" y="646639"/>
                        <a:pt x="190383" y="588695"/>
                      </a:cubicBezTo>
                      <a:cubicBezTo>
                        <a:pt x="176096" y="530751"/>
                        <a:pt x="165380" y="489873"/>
                        <a:pt x="154664" y="450582"/>
                      </a:cubicBezTo>
                      <a:cubicBezTo>
                        <a:pt x="143948" y="411291"/>
                        <a:pt x="136011" y="376367"/>
                        <a:pt x="126089" y="352951"/>
                      </a:cubicBezTo>
                      <a:cubicBezTo>
                        <a:pt x="116167" y="329535"/>
                        <a:pt x="108230" y="321597"/>
                        <a:pt x="95133" y="310088"/>
                      </a:cubicBezTo>
                      <a:cubicBezTo>
                        <a:pt x="82036" y="298579"/>
                        <a:pt x="24092" y="277942"/>
                        <a:pt x="9408" y="255320"/>
                      </a:cubicBezTo>
                      <a:close/>
                    </a:path>
                  </a:pathLst>
                </a:custGeom>
                <a:solidFill>
                  <a:srgbClr val="3ADA55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" name="Месяц 1"/>
              <p:cNvSpPr/>
              <p:nvPr/>
            </p:nvSpPr>
            <p:spPr>
              <a:xfrm rot="9132241">
                <a:off x="668866" y="373230"/>
                <a:ext cx="87148" cy="311115"/>
              </a:xfrm>
              <a:prstGeom prst="moon">
                <a:avLst>
                  <a:gd name="adj" fmla="val 40466"/>
                </a:avLst>
              </a:prstGeom>
              <a:solidFill>
                <a:srgbClr val="F2F2B4"/>
              </a:solidFill>
              <a:ln>
                <a:solidFill>
                  <a:srgbClr val="F2F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Месяц 31"/>
              <p:cNvSpPr/>
              <p:nvPr/>
            </p:nvSpPr>
            <p:spPr>
              <a:xfrm rot="9675955">
                <a:off x="848337" y="771793"/>
                <a:ext cx="87148" cy="311115"/>
              </a:xfrm>
              <a:prstGeom prst="moon">
                <a:avLst>
                  <a:gd name="adj" fmla="val 40466"/>
                </a:avLst>
              </a:prstGeom>
              <a:solidFill>
                <a:srgbClr val="F2F2B4"/>
              </a:solidFill>
              <a:ln>
                <a:solidFill>
                  <a:srgbClr val="F2F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Овал 6"/>
              <p:cNvSpPr/>
              <p:nvPr/>
            </p:nvSpPr>
            <p:spPr>
              <a:xfrm rot="20704403">
                <a:off x="307382" y="1267682"/>
                <a:ext cx="165198" cy="45719"/>
              </a:xfrm>
              <a:prstGeom prst="ellipse">
                <a:avLst/>
              </a:prstGeom>
              <a:solidFill>
                <a:srgbClr val="F2F2B4"/>
              </a:solidFill>
              <a:ln>
                <a:solidFill>
                  <a:srgbClr val="F2F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 rot="15170972">
                <a:off x="315936" y="668523"/>
                <a:ext cx="165198" cy="45719"/>
              </a:xfrm>
              <a:prstGeom prst="ellipse">
                <a:avLst/>
              </a:prstGeom>
              <a:solidFill>
                <a:srgbClr val="F2F2B4"/>
              </a:solidFill>
              <a:ln>
                <a:solidFill>
                  <a:srgbClr val="F2F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" name="Полилиния 8"/>
            <p:cNvSpPr/>
            <p:nvPr/>
          </p:nvSpPr>
          <p:spPr>
            <a:xfrm>
              <a:off x="438123" y="578242"/>
              <a:ext cx="100899" cy="194379"/>
            </a:xfrm>
            <a:custGeom>
              <a:avLst/>
              <a:gdLst>
                <a:gd name="connsiteX0" fmla="*/ 27 w 100899"/>
                <a:gd name="connsiteY0" fmla="*/ 21833 h 194379"/>
                <a:gd name="connsiteX1" fmla="*/ 54796 w 100899"/>
                <a:gd name="connsiteY1" fmla="*/ 174233 h 194379"/>
                <a:gd name="connsiteX2" fmla="*/ 73846 w 100899"/>
                <a:gd name="connsiteY2" fmla="*/ 190902 h 194379"/>
                <a:gd name="connsiteX3" fmla="*/ 100040 w 100899"/>
                <a:gd name="connsiteY3" fmla="*/ 157564 h 194379"/>
                <a:gd name="connsiteX4" fmla="*/ 92896 w 100899"/>
                <a:gd name="connsiteY4" fmla="*/ 90889 h 194379"/>
                <a:gd name="connsiteX5" fmla="*/ 76227 w 100899"/>
                <a:gd name="connsiteY5" fmla="*/ 38502 h 194379"/>
                <a:gd name="connsiteX6" fmla="*/ 47652 w 100899"/>
                <a:gd name="connsiteY6" fmla="*/ 5164 h 194379"/>
                <a:gd name="connsiteX7" fmla="*/ 27 w 100899"/>
                <a:gd name="connsiteY7" fmla="*/ 21833 h 19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99" h="194379">
                  <a:moveTo>
                    <a:pt x="27" y="21833"/>
                  </a:moveTo>
                  <a:cubicBezTo>
                    <a:pt x="1218" y="50011"/>
                    <a:pt x="42493" y="146055"/>
                    <a:pt x="54796" y="174233"/>
                  </a:cubicBezTo>
                  <a:cubicBezTo>
                    <a:pt x="67099" y="202411"/>
                    <a:pt x="66305" y="193680"/>
                    <a:pt x="73846" y="190902"/>
                  </a:cubicBezTo>
                  <a:cubicBezTo>
                    <a:pt x="81387" y="188124"/>
                    <a:pt x="96865" y="174233"/>
                    <a:pt x="100040" y="157564"/>
                  </a:cubicBezTo>
                  <a:cubicBezTo>
                    <a:pt x="103215" y="140895"/>
                    <a:pt x="96865" y="110733"/>
                    <a:pt x="92896" y="90889"/>
                  </a:cubicBezTo>
                  <a:cubicBezTo>
                    <a:pt x="88927" y="71045"/>
                    <a:pt x="83768" y="52790"/>
                    <a:pt x="76227" y="38502"/>
                  </a:cubicBezTo>
                  <a:cubicBezTo>
                    <a:pt x="68686" y="24215"/>
                    <a:pt x="57971" y="11911"/>
                    <a:pt x="47652" y="5164"/>
                  </a:cubicBezTo>
                  <a:cubicBezTo>
                    <a:pt x="37333" y="-1583"/>
                    <a:pt x="-1164" y="-6345"/>
                    <a:pt x="27" y="21833"/>
                  </a:cubicBezTo>
                  <a:close/>
                </a:path>
              </a:pathLst>
            </a:custGeom>
            <a:solidFill>
              <a:srgbClr val="FDDBF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45879" y="920760"/>
              <a:ext cx="121255" cy="210511"/>
            </a:xfrm>
            <a:custGeom>
              <a:avLst/>
              <a:gdLst>
                <a:gd name="connsiteX0" fmla="*/ 1809 w 121255"/>
                <a:gd name="connsiteY0" fmla="*/ 5546 h 210511"/>
                <a:gd name="connsiteX1" fmla="*/ 51815 w 121255"/>
                <a:gd name="connsiteY1" fmla="*/ 7928 h 210511"/>
                <a:gd name="connsiteX2" fmla="*/ 97059 w 121255"/>
                <a:gd name="connsiteY2" fmla="*/ 65078 h 210511"/>
                <a:gd name="connsiteX3" fmla="*/ 120871 w 121255"/>
                <a:gd name="connsiteY3" fmla="*/ 146040 h 210511"/>
                <a:gd name="connsiteX4" fmla="*/ 108965 w 121255"/>
                <a:gd name="connsiteY4" fmla="*/ 198428 h 210511"/>
                <a:gd name="connsiteX5" fmla="*/ 73246 w 121255"/>
                <a:gd name="connsiteY5" fmla="*/ 205571 h 210511"/>
                <a:gd name="connsiteX6" fmla="*/ 42290 w 121255"/>
                <a:gd name="connsiteY6" fmla="*/ 136515 h 210511"/>
                <a:gd name="connsiteX7" fmla="*/ 13715 w 121255"/>
                <a:gd name="connsiteY7" fmla="*/ 55553 h 210511"/>
                <a:gd name="connsiteX8" fmla="*/ 1809 w 121255"/>
                <a:gd name="connsiteY8" fmla="*/ 5546 h 21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55" h="210511">
                  <a:moveTo>
                    <a:pt x="1809" y="5546"/>
                  </a:moveTo>
                  <a:cubicBezTo>
                    <a:pt x="8159" y="-2391"/>
                    <a:pt x="35940" y="-1994"/>
                    <a:pt x="51815" y="7928"/>
                  </a:cubicBezTo>
                  <a:cubicBezTo>
                    <a:pt x="67690" y="17850"/>
                    <a:pt x="85550" y="42059"/>
                    <a:pt x="97059" y="65078"/>
                  </a:cubicBezTo>
                  <a:cubicBezTo>
                    <a:pt x="108568" y="88097"/>
                    <a:pt x="118887" y="123815"/>
                    <a:pt x="120871" y="146040"/>
                  </a:cubicBezTo>
                  <a:cubicBezTo>
                    <a:pt x="122855" y="168265"/>
                    <a:pt x="116903" y="188506"/>
                    <a:pt x="108965" y="198428"/>
                  </a:cubicBezTo>
                  <a:cubicBezTo>
                    <a:pt x="101027" y="208350"/>
                    <a:pt x="84358" y="215890"/>
                    <a:pt x="73246" y="205571"/>
                  </a:cubicBezTo>
                  <a:cubicBezTo>
                    <a:pt x="62134" y="195252"/>
                    <a:pt x="52212" y="161518"/>
                    <a:pt x="42290" y="136515"/>
                  </a:cubicBezTo>
                  <a:cubicBezTo>
                    <a:pt x="32368" y="111512"/>
                    <a:pt x="20065" y="76984"/>
                    <a:pt x="13715" y="55553"/>
                  </a:cubicBezTo>
                  <a:cubicBezTo>
                    <a:pt x="7365" y="34122"/>
                    <a:pt x="-4541" y="13483"/>
                    <a:pt x="1809" y="5546"/>
                  </a:cubicBezTo>
                  <a:close/>
                </a:path>
              </a:pathLst>
            </a:custGeom>
            <a:solidFill>
              <a:srgbClr val="FDDBF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 rot="385510">
            <a:off x="769938" y="531813"/>
            <a:ext cx="938212" cy="1133475"/>
            <a:chOff x="875022" y="228397"/>
            <a:chExt cx="846483" cy="993010"/>
          </a:xfrm>
        </p:grpSpPr>
        <p:sp>
          <p:nvSpPr>
            <p:cNvPr id="2060" name="Полилиния 2059"/>
            <p:cNvSpPr/>
            <p:nvPr/>
          </p:nvSpPr>
          <p:spPr>
            <a:xfrm>
              <a:off x="875022" y="228397"/>
              <a:ext cx="846483" cy="993010"/>
            </a:xfrm>
            <a:custGeom>
              <a:avLst/>
              <a:gdLst>
                <a:gd name="connsiteX0" fmla="*/ 39378 w 846483"/>
                <a:gd name="connsiteY0" fmla="*/ 154984 h 993010"/>
                <a:gd name="connsiteX1" fmla="*/ 184634 w 846483"/>
                <a:gd name="connsiteY1" fmla="*/ 116884 h 993010"/>
                <a:gd name="connsiteX2" fmla="*/ 287028 w 846483"/>
                <a:gd name="connsiteY2" fmla="*/ 95453 h 993010"/>
                <a:gd name="connsiteX3" fmla="*/ 396566 w 846483"/>
                <a:gd name="connsiteY3" fmla="*/ 69259 h 993010"/>
                <a:gd name="connsiteX4" fmla="*/ 491816 w 846483"/>
                <a:gd name="connsiteY4" fmla="*/ 43066 h 993010"/>
                <a:gd name="connsiteX5" fmla="*/ 558491 w 846483"/>
                <a:gd name="connsiteY5" fmla="*/ 203 h 993010"/>
                <a:gd name="connsiteX6" fmla="*/ 625166 w 846483"/>
                <a:gd name="connsiteY6" fmla="*/ 31159 h 993010"/>
                <a:gd name="connsiteX7" fmla="*/ 684697 w 846483"/>
                <a:gd name="connsiteY7" fmla="*/ 121647 h 993010"/>
                <a:gd name="connsiteX8" fmla="*/ 696603 w 846483"/>
                <a:gd name="connsiteY8" fmla="*/ 226422 h 993010"/>
                <a:gd name="connsiteX9" fmla="*/ 663266 w 846483"/>
                <a:gd name="connsiteY9" fmla="*/ 290716 h 993010"/>
                <a:gd name="connsiteX10" fmla="*/ 589447 w 846483"/>
                <a:gd name="connsiteY10" fmla="*/ 274047 h 993010"/>
                <a:gd name="connsiteX11" fmla="*/ 553728 w 846483"/>
                <a:gd name="connsiteY11" fmla="*/ 224041 h 993010"/>
                <a:gd name="connsiteX12" fmla="*/ 494197 w 846483"/>
                <a:gd name="connsiteY12" fmla="*/ 209753 h 993010"/>
                <a:gd name="connsiteX13" fmla="*/ 394184 w 846483"/>
                <a:gd name="connsiteY13" fmla="*/ 226422 h 993010"/>
                <a:gd name="connsiteX14" fmla="*/ 353703 w 846483"/>
                <a:gd name="connsiteY14" fmla="*/ 257378 h 993010"/>
                <a:gd name="connsiteX15" fmla="*/ 375134 w 846483"/>
                <a:gd name="connsiteY15" fmla="*/ 362153 h 993010"/>
                <a:gd name="connsiteX16" fmla="*/ 389422 w 846483"/>
                <a:gd name="connsiteY16" fmla="*/ 419303 h 993010"/>
                <a:gd name="connsiteX17" fmla="*/ 451334 w 846483"/>
                <a:gd name="connsiteY17" fmla="*/ 407397 h 993010"/>
                <a:gd name="connsiteX18" fmla="*/ 458478 w 846483"/>
                <a:gd name="connsiteY18" fmla="*/ 326434 h 993010"/>
                <a:gd name="connsiteX19" fmla="*/ 472766 w 846483"/>
                <a:gd name="connsiteY19" fmla="*/ 274047 h 993010"/>
                <a:gd name="connsiteX20" fmla="*/ 532297 w 846483"/>
                <a:gd name="connsiteY20" fmla="*/ 266903 h 993010"/>
                <a:gd name="connsiteX21" fmla="*/ 584684 w 846483"/>
                <a:gd name="connsiteY21" fmla="*/ 350247 h 993010"/>
                <a:gd name="connsiteX22" fmla="*/ 620403 w 846483"/>
                <a:gd name="connsiteY22" fmla="*/ 481216 h 993010"/>
                <a:gd name="connsiteX23" fmla="*/ 620403 w 846483"/>
                <a:gd name="connsiteY23" fmla="*/ 616947 h 993010"/>
                <a:gd name="connsiteX24" fmla="*/ 577541 w 846483"/>
                <a:gd name="connsiteY24" fmla="*/ 664572 h 993010"/>
                <a:gd name="connsiteX25" fmla="*/ 529916 w 846483"/>
                <a:gd name="connsiteY25" fmla="*/ 638378 h 993010"/>
                <a:gd name="connsiteX26" fmla="*/ 498959 w 846483"/>
                <a:gd name="connsiteY26" fmla="*/ 574084 h 993010"/>
                <a:gd name="connsiteX27" fmla="*/ 470384 w 846483"/>
                <a:gd name="connsiteY27" fmla="*/ 566941 h 993010"/>
                <a:gd name="connsiteX28" fmla="*/ 441809 w 846483"/>
                <a:gd name="connsiteY28" fmla="*/ 588372 h 993010"/>
                <a:gd name="connsiteX29" fmla="*/ 460859 w 846483"/>
                <a:gd name="connsiteY29" fmla="*/ 702672 h 993010"/>
                <a:gd name="connsiteX30" fmla="*/ 487053 w 846483"/>
                <a:gd name="connsiteY30" fmla="*/ 764584 h 993010"/>
                <a:gd name="connsiteX31" fmla="*/ 582303 w 846483"/>
                <a:gd name="connsiteY31" fmla="*/ 755059 h 993010"/>
                <a:gd name="connsiteX32" fmla="*/ 665647 w 846483"/>
                <a:gd name="connsiteY32" fmla="*/ 719341 h 993010"/>
                <a:gd name="connsiteX33" fmla="*/ 703747 w 846483"/>
                <a:gd name="connsiteY33" fmla="*/ 643141 h 993010"/>
                <a:gd name="connsiteX34" fmla="*/ 718034 w 846483"/>
                <a:gd name="connsiteY34" fmla="*/ 576466 h 993010"/>
                <a:gd name="connsiteX35" fmla="*/ 753753 w 846483"/>
                <a:gd name="connsiteY35" fmla="*/ 543128 h 993010"/>
                <a:gd name="connsiteX36" fmla="*/ 801378 w 846483"/>
                <a:gd name="connsiteY36" fmla="*/ 557416 h 993010"/>
                <a:gd name="connsiteX37" fmla="*/ 841859 w 846483"/>
                <a:gd name="connsiteY37" fmla="*/ 628853 h 993010"/>
                <a:gd name="connsiteX38" fmla="*/ 841859 w 846483"/>
                <a:gd name="connsiteY38" fmla="*/ 755059 h 993010"/>
                <a:gd name="connsiteX39" fmla="*/ 808522 w 846483"/>
                <a:gd name="connsiteY39" fmla="*/ 862216 h 993010"/>
                <a:gd name="connsiteX40" fmla="*/ 725178 w 846483"/>
                <a:gd name="connsiteY40" fmla="*/ 883647 h 993010"/>
                <a:gd name="connsiteX41" fmla="*/ 584684 w 846483"/>
                <a:gd name="connsiteY41" fmla="*/ 914603 h 993010"/>
                <a:gd name="connsiteX42" fmla="*/ 413234 w 846483"/>
                <a:gd name="connsiteY42" fmla="*/ 955084 h 993010"/>
                <a:gd name="connsiteX43" fmla="*/ 279884 w 846483"/>
                <a:gd name="connsiteY43" fmla="*/ 986041 h 993010"/>
                <a:gd name="connsiteX44" fmla="*/ 222734 w 846483"/>
                <a:gd name="connsiteY44" fmla="*/ 990803 h 993010"/>
                <a:gd name="connsiteX45" fmla="*/ 179872 w 846483"/>
                <a:gd name="connsiteY45" fmla="*/ 957466 h 993010"/>
                <a:gd name="connsiteX46" fmla="*/ 175109 w 846483"/>
                <a:gd name="connsiteY46" fmla="*/ 907459 h 993010"/>
                <a:gd name="connsiteX47" fmla="*/ 217972 w 846483"/>
                <a:gd name="connsiteY47" fmla="*/ 847928 h 993010"/>
                <a:gd name="connsiteX48" fmla="*/ 213209 w 846483"/>
                <a:gd name="connsiteY48" fmla="*/ 759822 h 993010"/>
                <a:gd name="connsiteX49" fmla="*/ 170347 w 846483"/>
                <a:gd name="connsiteY49" fmla="*/ 564559 h 993010"/>
                <a:gd name="connsiteX50" fmla="*/ 125103 w 846483"/>
                <a:gd name="connsiteY50" fmla="*/ 390728 h 993010"/>
                <a:gd name="connsiteX51" fmla="*/ 84622 w 846483"/>
                <a:gd name="connsiteY51" fmla="*/ 300241 h 993010"/>
                <a:gd name="connsiteX52" fmla="*/ 27472 w 846483"/>
                <a:gd name="connsiteY52" fmla="*/ 278809 h 993010"/>
                <a:gd name="connsiteX53" fmla="*/ 1278 w 846483"/>
                <a:gd name="connsiteY53" fmla="*/ 197847 h 993010"/>
                <a:gd name="connsiteX54" fmla="*/ 39378 w 846483"/>
                <a:gd name="connsiteY54" fmla="*/ 154984 h 99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46483" h="993010">
                  <a:moveTo>
                    <a:pt x="39378" y="154984"/>
                  </a:moveTo>
                  <a:cubicBezTo>
                    <a:pt x="69937" y="141490"/>
                    <a:pt x="143359" y="126806"/>
                    <a:pt x="184634" y="116884"/>
                  </a:cubicBezTo>
                  <a:cubicBezTo>
                    <a:pt x="225909" y="106962"/>
                    <a:pt x="251706" y="103390"/>
                    <a:pt x="287028" y="95453"/>
                  </a:cubicBezTo>
                  <a:cubicBezTo>
                    <a:pt x="322350" y="87516"/>
                    <a:pt x="362435" y="77990"/>
                    <a:pt x="396566" y="69259"/>
                  </a:cubicBezTo>
                  <a:cubicBezTo>
                    <a:pt x="430697" y="60528"/>
                    <a:pt x="464829" y="54575"/>
                    <a:pt x="491816" y="43066"/>
                  </a:cubicBezTo>
                  <a:cubicBezTo>
                    <a:pt x="518804" y="31557"/>
                    <a:pt x="536266" y="2187"/>
                    <a:pt x="558491" y="203"/>
                  </a:cubicBezTo>
                  <a:cubicBezTo>
                    <a:pt x="580716" y="-1781"/>
                    <a:pt x="604132" y="10918"/>
                    <a:pt x="625166" y="31159"/>
                  </a:cubicBezTo>
                  <a:cubicBezTo>
                    <a:pt x="646200" y="51400"/>
                    <a:pt x="672791" y="89103"/>
                    <a:pt x="684697" y="121647"/>
                  </a:cubicBezTo>
                  <a:cubicBezTo>
                    <a:pt x="696603" y="154191"/>
                    <a:pt x="700175" y="198244"/>
                    <a:pt x="696603" y="226422"/>
                  </a:cubicBezTo>
                  <a:cubicBezTo>
                    <a:pt x="693031" y="254600"/>
                    <a:pt x="681125" y="282779"/>
                    <a:pt x="663266" y="290716"/>
                  </a:cubicBezTo>
                  <a:cubicBezTo>
                    <a:pt x="645407" y="298653"/>
                    <a:pt x="607703" y="285160"/>
                    <a:pt x="589447" y="274047"/>
                  </a:cubicBezTo>
                  <a:cubicBezTo>
                    <a:pt x="571191" y="262935"/>
                    <a:pt x="569603" y="234757"/>
                    <a:pt x="553728" y="224041"/>
                  </a:cubicBezTo>
                  <a:cubicBezTo>
                    <a:pt x="537853" y="213325"/>
                    <a:pt x="520788" y="209356"/>
                    <a:pt x="494197" y="209753"/>
                  </a:cubicBezTo>
                  <a:cubicBezTo>
                    <a:pt x="467606" y="210150"/>
                    <a:pt x="417600" y="218485"/>
                    <a:pt x="394184" y="226422"/>
                  </a:cubicBezTo>
                  <a:cubicBezTo>
                    <a:pt x="370768" y="234359"/>
                    <a:pt x="356878" y="234756"/>
                    <a:pt x="353703" y="257378"/>
                  </a:cubicBezTo>
                  <a:cubicBezTo>
                    <a:pt x="350528" y="280000"/>
                    <a:pt x="369181" y="335166"/>
                    <a:pt x="375134" y="362153"/>
                  </a:cubicBezTo>
                  <a:cubicBezTo>
                    <a:pt x="381087" y="389140"/>
                    <a:pt x="376722" y="411762"/>
                    <a:pt x="389422" y="419303"/>
                  </a:cubicBezTo>
                  <a:cubicBezTo>
                    <a:pt x="402122" y="426844"/>
                    <a:pt x="439825" y="422875"/>
                    <a:pt x="451334" y="407397"/>
                  </a:cubicBezTo>
                  <a:cubicBezTo>
                    <a:pt x="462843" y="391919"/>
                    <a:pt x="454906" y="348659"/>
                    <a:pt x="458478" y="326434"/>
                  </a:cubicBezTo>
                  <a:cubicBezTo>
                    <a:pt x="462050" y="304209"/>
                    <a:pt x="460463" y="283969"/>
                    <a:pt x="472766" y="274047"/>
                  </a:cubicBezTo>
                  <a:cubicBezTo>
                    <a:pt x="485069" y="264125"/>
                    <a:pt x="513644" y="254203"/>
                    <a:pt x="532297" y="266903"/>
                  </a:cubicBezTo>
                  <a:cubicBezTo>
                    <a:pt x="550950" y="279603"/>
                    <a:pt x="570000" y="314528"/>
                    <a:pt x="584684" y="350247"/>
                  </a:cubicBezTo>
                  <a:cubicBezTo>
                    <a:pt x="599368" y="385966"/>
                    <a:pt x="614450" y="436766"/>
                    <a:pt x="620403" y="481216"/>
                  </a:cubicBezTo>
                  <a:cubicBezTo>
                    <a:pt x="626356" y="525666"/>
                    <a:pt x="627547" y="586388"/>
                    <a:pt x="620403" y="616947"/>
                  </a:cubicBezTo>
                  <a:cubicBezTo>
                    <a:pt x="613259" y="647506"/>
                    <a:pt x="592622" y="661000"/>
                    <a:pt x="577541" y="664572"/>
                  </a:cubicBezTo>
                  <a:cubicBezTo>
                    <a:pt x="562460" y="668144"/>
                    <a:pt x="543013" y="653459"/>
                    <a:pt x="529916" y="638378"/>
                  </a:cubicBezTo>
                  <a:cubicBezTo>
                    <a:pt x="516819" y="623297"/>
                    <a:pt x="508881" y="585990"/>
                    <a:pt x="498959" y="574084"/>
                  </a:cubicBezTo>
                  <a:cubicBezTo>
                    <a:pt x="489037" y="562178"/>
                    <a:pt x="479909" y="564560"/>
                    <a:pt x="470384" y="566941"/>
                  </a:cubicBezTo>
                  <a:cubicBezTo>
                    <a:pt x="460859" y="569322"/>
                    <a:pt x="443396" y="565750"/>
                    <a:pt x="441809" y="588372"/>
                  </a:cubicBezTo>
                  <a:cubicBezTo>
                    <a:pt x="440222" y="610994"/>
                    <a:pt x="453318" y="673303"/>
                    <a:pt x="460859" y="702672"/>
                  </a:cubicBezTo>
                  <a:cubicBezTo>
                    <a:pt x="468400" y="732041"/>
                    <a:pt x="466812" y="755853"/>
                    <a:pt x="487053" y="764584"/>
                  </a:cubicBezTo>
                  <a:cubicBezTo>
                    <a:pt x="507294" y="773315"/>
                    <a:pt x="552537" y="762600"/>
                    <a:pt x="582303" y="755059"/>
                  </a:cubicBezTo>
                  <a:cubicBezTo>
                    <a:pt x="612069" y="747519"/>
                    <a:pt x="645406" y="737994"/>
                    <a:pt x="665647" y="719341"/>
                  </a:cubicBezTo>
                  <a:cubicBezTo>
                    <a:pt x="685888" y="700688"/>
                    <a:pt x="695016" y="666953"/>
                    <a:pt x="703747" y="643141"/>
                  </a:cubicBezTo>
                  <a:cubicBezTo>
                    <a:pt x="712478" y="619329"/>
                    <a:pt x="709700" y="593135"/>
                    <a:pt x="718034" y="576466"/>
                  </a:cubicBezTo>
                  <a:cubicBezTo>
                    <a:pt x="726368" y="559797"/>
                    <a:pt x="739862" y="546303"/>
                    <a:pt x="753753" y="543128"/>
                  </a:cubicBezTo>
                  <a:cubicBezTo>
                    <a:pt x="767644" y="539953"/>
                    <a:pt x="786694" y="543129"/>
                    <a:pt x="801378" y="557416"/>
                  </a:cubicBezTo>
                  <a:cubicBezTo>
                    <a:pt x="816062" y="571704"/>
                    <a:pt x="835112" y="595913"/>
                    <a:pt x="841859" y="628853"/>
                  </a:cubicBezTo>
                  <a:cubicBezTo>
                    <a:pt x="848606" y="661793"/>
                    <a:pt x="847415" y="716165"/>
                    <a:pt x="841859" y="755059"/>
                  </a:cubicBezTo>
                  <a:cubicBezTo>
                    <a:pt x="836303" y="793953"/>
                    <a:pt x="827969" y="840785"/>
                    <a:pt x="808522" y="862216"/>
                  </a:cubicBezTo>
                  <a:cubicBezTo>
                    <a:pt x="789075" y="883647"/>
                    <a:pt x="762484" y="874916"/>
                    <a:pt x="725178" y="883647"/>
                  </a:cubicBezTo>
                  <a:cubicBezTo>
                    <a:pt x="687872" y="892378"/>
                    <a:pt x="584684" y="914603"/>
                    <a:pt x="584684" y="914603"/>
                  </a:cubicBezTo>
                  <a:lnTo>
                    <a:pt x="413234" y="955084"/>
                  </a:lnTo>
                  <a:cubicBezTo>
                    <a:pt x="362434" y="966990"/>
                    <a:pt x="311634" y="980088"/>
                    <a:pt x="279884" y="986041"/>
                  </a:cubicBezTo>
                  <a:cubicBezTo>
                    <a:pt x="248134" y="991994"/>
                    <a:pt x="239403" y="995566"/>
                    <a:pt x="222734" y="990803"/>
                  </a:cubicBezTo>
                  <a:cubicBezTo>
                    <a:pt x="206065" y="986041"/>
                    <a:pt x="187809" y="971357"/>
                    <a:pt x="179872" y="957466"/>
                  </a:cubicBezTo>
                  <a:cubicBezTo>
                    <a:pt x="171935" y="943575"/>
                    <a:pt x="168759" y="925715"/>
                    <a:pt x="175109" y="907459"/>
                  </a:cubicBezTo>
                  <a:cubicBezTo>
                    <a:pt x="181459" y="889203"/>
                    <a:pt x="211622" y="872534"/>
                    <a:pt x="217972" y="847928"/>
                  </a:cubicBezTo>
                  <a:cubicBezTo>
                    <a:pt x="224322" y="823322"/>
                    <a:pt x="221147" y="807050"/>
                    <a:pt x="213209" y="759822"/>
                  </a:cubicBezTo>
                  <a:cubicBezTo>
                    <a:pt x="205271" y="712594"/>
                    <a:pt x="185031" y="626075"/>
                    <a:pt x="170347" y="564559"/>
                  </a:cubicBezTo>
                  <a:cubicBezTo>
                    <a:pt x="155663" y="503043"/>
                    <a:pt x="139391" y="434781"/>
                    <a:pt x="125103" y="390728"/>
                  </a:cubicBezTo>
                  <a:cubicBezTo>
                    <a:pt x="110815" y="346675"/>
                    <a:pt x="100894" y="318894"/>
                    <a:pt x="84622" y="300241"/>
                  </a:cubicBezTo>
                  <a:cubicBezTo>
                    <a:pt x="68350" y="281588"/>
                    <a:pt x="41363" y="295875"/>
                    <a:pt x="27472" y="278809"/>
                  </a:cubicBezTo>
                  <a:cubicBezTo>
                    <a:pt x="13581" y="261743"/>
                    <a:pt x="-5072" y="220866"/>
                    <a:pt x="1278" y="197847"/>
                  </a:cubicBezTo>
                  <a:cubicBezTo>
                    <a:pt x="7628" y="174828"/>
                    <a:pt x="8819" y="168478"/>
                    <a:pt x="39378" y="15498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Месяц 68"/>
            <p:cNvSpPr/>
            <p:nvPr/>
          </p:nvSpPr>
          <p:spPr>
            <a:xfrm rot="9577811">
              <a:off x="1470987" y="272968"/>
              <a:ext cx="45719" cy="186094"/>
            </a:xfrm>
            <a:prstGeom prst="moon">
              <a:avLst>
                <a:gd name="adj" fmla="val 66697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Месяц 69"/>
            <p:cNvSpPr/>
            <p:nvPr/>
          </p:nvSpPr>
          <p:spPr>
            <a:xfrm rot="10602969">
              <a:off x="1639819" y="818973"/>
              <a:ext cx="45719" cy="215724"/>
            </a:xfrm>
            <a:prstGeom prst="moon">
              <a:avLst>
                <a:gd name="adj" fmla="val 66697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Месяц 71"/>
            <p:cNvSpPr/>
            <p:nvPr/>
          </p:nvSpPr>
          <p:spPr>
            <a:xfrm rot="20690564">
              <a:off x="1073863" y="431322"/>
              <a:ext cx="45719" cy="683797"/>
            </a:xfrm>
            <a:prstGeom prst="moon">
              <a:avLst>
                <a:gd name="adj" fmla="val 67412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 rot="243838">
            <a:off x="4695825" y="365125"/>
            <a:ext cx="989013" cy="1381125"/>
            <a:chOff x="5960241" y="-1818"/>
            <a:chExt cx="905564" cy="1132082"/>
          </a:xfrm>
        </p:grpSpPr>
        <p:grpSp>
          <p:nvGrpSpPr>
            <p:cNvPr id="9290" name="Группа 49"/>
            <p:cNvGrpSpPr/>
            <p:nvPr/>
          </p:nvGrpSpPr>
          <p:grpSpPr>
            <a:xfrm>
              <a:off x="5960241" y="-1818"/>
              <a:ext cx="905564" cy="1132082"/>
              <a:chOff x="5282405" y="86433"/>
              <a:chExt cx="905564" cy="1132082"/>
            </a:xfrm>
          </p:grpSpPr>
          <p:sp>
            <p:nvSpPr>
              <p:cNvPr id="48" name="Полилиния 47"/>
              <p:cNvSpPr/>
              <p:nvPr/>
            </p:nvSpPr>
            <p:spPr>
              <a:xfrm>
                <a:off x="5282405" y="306370"/>
                <a:ext cx="905564" cy="912145"/>
              </a:xfrm>
              <a:custGeom>
                <a:avLst/>
                <a:gdLst>
                  <a:gd name="connsiteX0" fmla="*/ 468314 w 905564"/>
                  <a:gd name="connsiteY0" fmla="*/ 60343 h 912145"/>
                  <a:gd name="connsiteX1" fmla="*/ 539751 w 905564"/>
                  <a:gd name="connsiteY1" fmla="*/ 15099 h 912145"/>
                  <a:gd name="connsiteX2" fmla="*/ 654051 w 905564"/>
                  <a:gd name="connsiteY2" fmla="*/ 3193 h 912145"/>
                  <a:gd name="connsiteX3" fmla="*/ 737395 w 905564"/>
                  <a:gd name="connsiteY3" fmla="*/ 811 h 912145"/>
                  <a:gd name="connsiteX4" fmla="*/ 808833 w 905564"/>
                  <a:gd name="connsiteY4" fmla="*/ 15099 h 912145"/>
                  <a:gd name="connsiteX5" fmla="*/ 856458 w 905564"/>
                  <a:gd name="connsiteY5" fmla="*/ 74630 h 912145"/>
                  <a:gd name="connsiteX6" fmla="*/ 846933 w 905564"/>
                  <a:gd name="connsiteY6" fmla="*/ 136543 h 912145"/>
                  <a:gd name="connsiteX7" fmla="*/ 799308 w 905564"/>
                  <a:gd name="connsiteY7" fmla="*/ 169880 h 912145"/>
                  <a:gd name="connsiteX8" fmla="*/ 792164 w 905564"/>
                  <a:gd name="connsiteY8" fmla="*/ 257986 h 912145"/>
                  <a:gd name="connsiteX9" fmla="*/ 804070 w 905564"/>
                  <a:gd name="connsiteY9" fmla="*/ 410386 h 912145"/>
                  <a:gd name="connsiteX10" fmla="*/ 818358 w 905564"/>
                  <a:gd name="connsiteY10" fmla="*/ 610411 h 912145"/>
                  <a:gd name="connsiteX11" fmla="*/ 832645 w 905564"/>
                  <a:gd name="connsiteY11" fmla="*/ 667561 h 912145"/>
                  <a:gd name="connsiteX12" fmla="*/ 873126 w 905564"/>
                  <a:gd name="connsiteY12" fmla="*/ 708043 h 912145"/>
                  <a:gd name="connsiteX13" fmla="*/ 904083 w 905564"/>
                  <a:gd name="connsiteY13" fmla="*/ 765193 h 912145"/>
                  <a:gd name="connsiteX14" fmla="*/ 894558 w 905564"/>
                  <a:gd name="connsiteY14" fmla="*/ 805674 h 912145"/>
                  <a:gd name="connsiteX15" fmla="*/ 842170 w 905564"/>
                  <a:gd name="connsiteY15" fmla="*/ 846155 h 912145"/>
                  <a:gd name="connsiteX16" fmla="*/ 727870 w 905564"/>
                  <a:gd name="connsiteY16" fmla="*/ 867586 h 912145"/>
                  <a:gd name="connsiteX17" fmla="*/ 589758 w 905564"/>
                  <a:gd name="connsiteY17" fmla="*/ 872349 h 912145"/>
                  <a:gd name="connsiteX18" fmla="*/ 511176 w 905564"/>
                  <a:gd name="connsiteY18" fmla="*/ 839011 h 912145"/>
                  <a:gd name="connsiteX19" fmla="*/ 489745 w 905564"/>
                  <a:gd name="connsiteY19" fmla="*/ 786624 h 912145"/>
                  <a:gd name="connsiteX20" fmla="*/ 501651 w 905564"/>
                  <a:gd name="connsiteY20" fmla="*/ 738999 h 912145"/>
                  <a:gd name="connsiteX21" fmla="*/ 539751 w 905564"/>
                  <a:gd name="connsiteY21" fmla="*/ 703280 h 912145"/>
                  <a:gd name="connsiteX22" fmla="*/ 546895 w 905564"/>
                  <a:gd name="connsiteY22" fmla="*/ 638986 h 912145"/>
                  <a:gd name="connsiteX23" fmla="*/ 542133 w 905564"/>
                  <a:gd name="connsiteY23" fmla="*/ 550880 h 912145"/>
                  <a:gd name="connsiteX24" fmla="*/ 539751 w 905564"/>
                  <a:gd name="connsiteY24" fmla="*/ 500874 h 912145"/>
                  <a:gd name="connsiteX25" fmla="*/ 539751 w 905564"/>
                  <a:gd name="connsiteY25" fmla="*/ 493730 h 912145"/>
                  <a:gd name="connsiteX26" fmla="*/ 496889 w 905564"/>
                  <a:gd name="connsiteY26" fmla="*/ 517543 h 912145"/>
                  <a:gd name="connsiteX27" fmla="*/ 425451 w 905564"/>
                  <a:gd name="connsiteY27" fmla="*/ 617555 h 912145"/>
                  <a:gd name="connsiteX28" fmla="*/ 392114 w 905564"/>
                  <a:gd name="connsiteY28" fmla="*/ 677086 h 912145"/>
                  <a:gd name="connsiteX29" fmla="*/ 401639 w 905564"/>
                  <a:gd name="connsiteY29" fmla="*/ 727093 h 912145"/>
                  <a:gd name="connsiteX30" fmla="*/ 442120 w 905564"/>
                  <a:gd name="connsiteY30" fmla="*/ 765193 h 912145"/>
                  <a:gd name="connsiteX31" fmla="*/ 442120 w 905564"/>
                  <a:gd name="connsiteY31" fmla="*/ 829486 h 912145"/>
                  <a:gd name="connsiteX32" fmla="*/ 387351 w 905564"/>
                  <a:gd name="connsiteY32" fmla="*/ 881874 h 912145"/>
                  <a:gd name="connsiteX33" fmla="*/ 275433 w 905564"/>
                  <a:gd name="connsiteY33" fmla="*/ 910449 h 912145"/>
                  <a:gd name="connsiteX34" fmla="*/ 168276 w 905564"/>
                  <a:gd name="connsiteY34" fmla="*/ 905686 h 912145"/>
                  <a:gd name="connsiteX35" fmla="*/ 75408 w 905564"/>
                  <a:gd name="connsiteY35" fmla="*/ 879493 h 912145"/>
                  <a:gd name="connsiteX36" fmla="*/ 46833 w 905564"/>
                  <a:gd name="connsiteY36" fmla="*/ 822343 h 912145"/>
                  <a:gd name="connsiteX37" fmla="*/ 58739 w 905564"/>
                  <a:gd name="connsiteY37" fmla="*/ 765193 h 912145"/>
                  <a:gd name="connsiteX38" fmla="*/ 103983 w 905564"/>
                  <a:gd name="connsiteY38" fmla="*/ 734236 h 912145"/>
                  <a:gd name="connsiteX39" fmla="*/ 115889 w 905564"/>
                  <a:gd name="connsiteY39" fmla="*/ 674705 h 912145"/>
                  <a:gd name="connsiteX40" fmla="*/ 111126 w 905564"/>
                  <a:gd name="connsiteY40" fmla="*/ 529449 h 912145"/>
                  <a:gd name="connsiteX41" fmla="*/ 96839 w 905564"/>
                  <a:gd name="connsiteY41" fmla="*/ 362761 h 912145"/>
                  <a:gd name="connsiteX42" fmla="*/ 80170 w 905564"/>
                  <a:gd name="connsiteY42" fmla="*/ 246080 h 912145"/>
                  <a:gd name="connsiteX43" fmla="*/ 61120 w 905564"/>
                  <a:gd name="connsiteY43" fmla="*/ 219886 h 912145"/>
                  <a:gd name="connsiteX44" fmla="*/ 11114 w 905564"/>
                  <a:gd name="connsiteY44" fmla="*/ 193693 h 912145"/>
                  <a:gd name="connsiteX45" fmla="*/ 1589 w 905564"/>
                  <a:gd name="connsiteY45" fmla="*/ 127018 h 912145"/>
                  <a:gd name="connsiteX46" fmla="*/ 34926 w 905564"/>
                  <a:gd name="connsiteY46" fmla="*/ 91299 h 912145"/>
                  <a:gd name="connsiteX47" fmla="*/ 142083 w 905564"/>
                  <a:gd name="connsiteY47" fmla="*/ 53199 h 912145"/>
                  <a:gd name="connsiteX48" fmla="*/ 273051 w 905564"/>
                  <a:gd name="connsiteY48" fmla="*/ 36530 h 912145"/>
                  <a:gd name="connsiteX49" fmla="*/ 377826 w 905564"/>
                  <a:gd name="connsiteY49" fmla="*/ 50818 h 912145"/>
                  <a:gd name="connsiteX50" fmla="*/ 423070 w 905564"/>
                  <a:gd name="connsiteY50" fmla="*/ 93680 h 912145"/>
                  <a:gd name="connsiteX51" fmla="*/ 423070 w 905564"/>
                  <a:gd name="connsiteY51" fmla="*/ 162736 h 912145"/>
                  <a:gd name="connsiteX52" fmla="*/ 363539 w 905564"/>
                  <a:gd name="connsiteY52" fmla="*/ 212743 h 912145"/>
                  <a:gd name="connsiteX53" fmla="*/ 356395 w 905564"/>
                  <a:gd name="connsiteY53" fmla="*/ 257986 h 912145"/>
                  <a:gd name="connsiteX54" fmla="*/ 365920 w 905564"/>
                  <a:gd name="connsiteY54" fmla="*/ 386574 h 912145"/>
                  <a:gd name="connsiteX55" fmla="*/ 375445 w 905564"/>
                  <a:gd name="connsiteY55" fmla="*/ 405624 h 912145"/>
                  <a:gd name="connsiteX56" fmla="*/ 430214 w 905564"/>
                  <a:gd name="connsiteY56" fmla="*/ 350855 h 912145"/>
                  <a:gd name="connsiteX57" fmla="*/ 496889 w 905564"/>
                  <a:gd name="connsiteY57" fmla="*/ 253224 h 912145"/>
                  <a:gd name="connsiteX58" fmla="*/ 513558 w 905564"/>
                  <a:gd name="connsiteY58" fmla="*/ 205599 h 912145"/>
                  <a:gd name="connsiteX59" fmla="*/ 489745 w 905564"/>
                  <a:gd name="connsiteY59" fmla="*/ 179405 h 912145"/>
                  <a:gd name="connsiteX60" fmla="*/ 451645 w 905564"/>
                  <a:gd name="connsiteY60" fmla="*/ 122255 h 912145"/>
                  <a:gd name="connsiteX61" fmla="*/ 468314 w 905564"/>
                  <a:gd name="connsiteY61" fmla="*/ 60343 h 912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905564" h="912145">
                    <a:moveTo>
                      <a:pt x="468314" y="60343"/>
                    </a:moveTo>
                    <a:cubicBezTo>
                      <a:pt x="482998" y="42484"/>
                      <a:pt x="508795" y="24624"/>
                      <a:pt x="539751" y="15099"/>
                    </a:cubicBezTo>
                    <a:cubicBezTo>
                      <a:pt x="570707" y="5574"/>
                      <a:pt x="621110" y="5574"/>
                      <a:pt x="654051" y="3193"/>
                    </a:cubicBezTo>
                    <a:cubicBezTo>
                      <a:pt x="686992" y="812"/>
                      <a:pt x="711598" y="-1173"/>
                      <a:pt x="737395" y="811"/>
                    </a:cubicBezTo>
                    <a:cubicBezTo>
                      <a:pt x="763192" y="2795"/>
                      <a:pt x="788989" y="2796"/>
                      <a:pt x="808833" y="15099"/>
                    </a:cubicBezTo>
                    <a:cubicBezTo>
                      <a:pt x="828677" y="27402"/>
                      <a:pt x="850108" y="54389"/>
                      <a:pt x="856458" y="74630"/>
                    </a:cubicBezTo>
                    <a:cubicBezTo>
                      <a:pt x="862808" y="94871"/>
                      <a:pt x="856458" y="120668"/>
                      <a:pt x="846933" y="136543"/>
                    </a:cubicBezTo>
                    <a:cubicBezTo>
                      <a:pt x="837408" y="152418"/>
                      <a:pt x="808436" y="149640"/>
                      <a:pt x="799308" y="169880"/>
                    </a:cubicBezTo>
                    <a:cubicBezTo>
                      <a:pt x="790180" y="190121"/>
                      <a:pt x="791370" y="217902"/>
                      <a:pt x="792164" y="257986"/>
                    </a:cubicBezTo>
                    <a:cubicBezTo>
                      <a:pt x="792958" y="298070"/>
                      <a:pt x="799704" y="351648"/>
                      <a:pt x="804070" y="410386"/>
                    </a:cubicBezTo>
                    <a:cubicBezTo>
                      <a:pt x="808436" y="469124"/>
                      <a:pt x="813596" y="567549"/>
                      <a:pt x="818358" y="610411"/>
                    </a:cubicBezTo>
                    <a:cubicBezTo>
                      <a:pt x="823121" y="653274"/>
                      <a:pt x="823517" y="651289"/>
                      <a:pt x="832645" y="667561"/>
                    </a:cubicBezTo>
                    <a:cubicBezTo>
                      <a:pt x="841773" y="683833"/>
                      <a:pt x="861220" y="691771"/>
                      <a:pt x="873126" y="708043"/>
                    </a:cubicBezTo>
                    <a:cubicBezTo>
                      <a:pt x="885032" y="724315"/>
                      <a:pt x="900511" y="748921"/>
                      <a:pt x="904083" y="765193"/>
                    </a:cubicBezTo>
                    <a:cubicBezTo>
                      <a:pt x="907655" y="781465"/>
                      <a:pt x="904877" y="792180"/>
                      <a:pt x="894558" y="805674"/>
                    </a:cubicBezTo>
                    <a:cubicBezTo>
                      <a:pt x="884239" y="819168"/>
                      <a:pt x="869951" y="835836"/>
                      <a:pt x="842170" y="846155"/>
                    </a:cubicBezTo>
                    <a:cubicBezTo>
                      <a:pt x="814389" y="856474"/>
                      <a:pt x="769939" y="863220"/>
                      <a:pt x="727870" y="867586"/>
                    </a:cubicBezTo>
                    <a:cubicBezTo>
                      <a:pt x="685801" y="871952"/>
                      <a:pt x="625874" y="877112"/>
                      <a:pt x="589758" y="872349"/>
                    </a:cubicBezTo>
                    <a:cubicBezTo>
                      <a:pt x="553642" y="867586"/>
                      <a:pt x="527845" y="853298"/>
                      <a:pt x="511176" y="839011"/>
                    </a:cubicBezTo>
                    <a:cubicBezTo>
                      <a:pt x="494507" y="824724"/>
                      <a:pt x="491332" y="803293"/>
                      <a:pt x="489745" y="786624"/>
                    </a:cubicBezTo>
                    <a:cubicBezTo>
                      <a:pt x="488158" y="769955"/>
                      <a:pt x="493317" y="752890"/>
                      <a:pt x="501651" y="738999"/>
                    </a:cubicBezTo>
                    <a:cubicBezTo>
                      <a:pt x="509985" y="725108"/>
                      <a:pt x="532210" y="719949"/>
                      <a:pt x="539751" y="703280"/>
                    </a:cubicBezTo>
                    <a:cubicBezTo>
                      <a:pt x="547292" y="686611"/>
                      <a:pt x="546498" y="664386"/>
                      <a:pt x="546895" y="638986"/>
                    </a:cubicBezTo>
                    <a:cubicBezTo>
                      <a:pt x="547292" y="613586"/>
                      <a:pt x="543324" y="573899"/>
                      <a:pt x="542133" y="550880"/>
                    </a:cubicBezTo>
                    <a:cubicBezTo>
                      <a:pt x="540942" y="527861"/>
                      <a:pt x="540148" y="510399"/>
                      <a:pt x="539751" y="500874"/>
                    </a:cubicBezTo>
                    <a:cubicBezTo>
                      <a:pt x="539354" y="491349"/>
                      <a:pt x="546894" y="490952"/>
                      <a:pt x="539751" y="493730"/>
                    </a:cubicBezTo>
                    <a:cubicBezTo>
                      <a:pt x="532608" y="496508"/>
                      <a:pt x="515939" y="496906"/>
                      <a:pt x="496889" y="517543"/>
                    </a:cubicBezTo>
                    <a:cubicBezTo>
                      <a:pt x="477839" y="538180"/>
                      <a:pt x="442913" y="590965"/>
                      <a:pt x="425451" y="617555"/>
                    </a:cubicBezTo>
                    <a:cubicBezTo>
                      <a:pt x="407989" y="644145"/>
                      <a:pt x="396083" y="658830"/>
                      <a:pt x="392114" y="677086"/>
                    </a:cubicBezTo>
                    <a:cubicBezTo>
                      <a:pt x="388145" y="695342"/>
                      <a:pt x="393305" y="712409"/>
                      <a:pt x="401639" y="727093"/>
                    </a:cubicBezTo>
                    <a:cubicBezTo>
                      <a:pt x="409973" y="741778"/>
                      <a:pt x="435373" y="748128"/>
                      <a:pt x="442120" y="765193"/>
                    </a:cubicBezTo>
                    <a:cubicBezTo>
                      <a:pt x="448867" y="782259"/>
                      <a:pt x="451248" y="810039"/>
                      <a:pt x="442120" y="829486"/>
                    </a:cubicBezTo>
                    <a:cubicBezTo>
                      <a:pt x="432992" y="848933"/>
                      <a:pt x="415132" y="868380"/>
                      <a:pt x="387351" y="881874"/>
                    </a:cubicBezTo>
                    <a:cubicBezTo>
                      <a:pt x="359570" y="895368"/>
                      <a:pt x="311945" y="906480"/>
                      <a:pt x="275433" y="910449"/>
                    </a:cubicBezTo>
                    <a:cubicBezTo>
                      <a:pt x="238920" y="914418"/>
                      <a:pt x="201613" y="910845"/>
                      <a:pt x="168276" y="905686"/>
                    </a:cubicBezTo>
                    <a:cubicBezTo>
                      <a:pt x="134939" y="900527"/>
                      <a:pt x="95648" y="893383"/>
                      <a:pt x="75408" y="879493"/>
                    </a:cubicBezTo>
                    <a:cubicBezTo>
                      <a:pt x="55168" y="865603"/>
                      <a:pt x="49611" y="841393"/>
                      <a:pt x="46833" y="822343"/>
                    </a:cubicBezTo>
                    <a:cubicBezTo>
                      <a:pt x="44055" y="803293"/>
                      <a:pt x="49214" y="779877"/>
                      <a:pt x="58739" y="765193"/>
                    </a:cubicBezTo>
                    <a:cubicBezTo>
                      <a:pt x="68264" y="750509"/>
                      <a:pt x="94458" y="749317"/>
                      <a:pt x="103983" y="734236"/>
                    </a:cubicBezTo>
                    <a:cubicBezTo>
                      <a:pt x="113508" y="719155"/>
                      <a:pt x="114699" y="708836"/>
                      <a:pt x="115889" y="674705"/>
                    </a:cubicBezTo>
                    <a:cubicBezTo>
                      <a:pt x="117079" y="640574"/>
                      <a:pt x="114301" y="581440"/>
                      <a:pt x="111126" y="529449"/>
                    </a:cubicBezTo>
                    <a:cubicBezTo>
                      <a:pt x="107951" y="477458"/>
                      <a:pt x="101998" y="409989"/>
                      <a:pt x="96839" y="362761"/>
                    </a:cubicBezTo>
                    <a:cubicBezTo>
                      <a:pt x="91680" y="315533"/>
                      <a:pt x="86123" y="269892"/>
                      <a:pt x="80170" y="246080"/>
                    </a:cubicBezTo>
                    <a:cubicBezTo>
                      <a:pt x="74217" y="222268"/>
                      <a:pt x="72629" y="228617"/>
                      <a:pt x="61120" y="219886"/>
                    </a:cubicBezTo>
                    <a:cubicBezTo>
                      <a:pt x="49611" y="211155"/>
                      <a:pt x="21036" y="209171"/>
                      <a:pt x="11114" y="193693"/>
                    </a:cubicBezTo>
                    <a:cubicBezTo>
                      <a:pt x="1192" y="178215"/>
                      <a:pt x="-2380" y="144084"/>
                      <a:pt x="1589" y="127018"/>
                    </a:cubicBezTo>
                    <a:cubicBezTo>
                      <a:pt x="5558" y="109952"/>
                      <a:pt x="11510" y="103602"/>
                      <a:pt x="34926" y="91299"/>
                    </a:cubicBezTo>
                    <a:cubicBezTo>
                      <a:pt x="58342" y="78996"/>
                      <a:pt x="102395" y="62327"/>
                      <a:pt x="142083" y="53199"/>
                    </a:cubicBezTo>
                    <a:cubicBezTo>
                      <a:pt x="181770" y="44071"/>
                      <a:pt x="233761" y="36927"/>
                      <a:pt x="273051" y="36530"/>
                    </a:cubicBezTo>
                    <a:cubicBezTo>
                      <a:pt x="312341" y="36133"/>
                      <a:pt x="352823" y="41293"/>
                      <a:pt x="377826" y="50818"/>
                    </a:cubicBezTo>
                    <a:cubicBezTo>
                      <a:pt x="402829" y="60343"/>
                      <a:pt x="415529" y="75027"/>
                      <a:pt x="423070" y="93680"/>
                    </a:cubicBezTo>
                    <a:cubicBezTo>
                      <a:pt x="430611" y="112333"/>
                      <a:pt x="432992" y="142892"/>
                      <a:pt x="423070" y="162736"/>
                    </a:cubicBezTo>
                    <a:cubicBezTo>
                      <a:pt x="413148" y="182580"/>
                      <a:pt x="374651" y="196868"/>
                      <a:pt x="363539" y="212743"/>
                    </a:cubicBezTo>
                    <a:cubicBezTo>
                      <a:pt x="352426" y="228618"/>
                      <a:pt x="355998" y="229014"/>
                      <a:pt x="356395" y="257986"/>
                    </a:cubicBezTo>
                    <a:cubicBezTo>
                      <a:pt x="356792" y="286958"/>
                      <a:pt x="362745" y="361968"/>
                      <a:pt x="365920" y="386574"/>
                    </a:cubicBezTo>
                    <a:cubicBezTo>
                      <a:pt x="369095" y="411180"/>
                      <a:pt x="364729" y="411577"/>
                      <a:pt x="375445" y="405624"/>
                    </a:cubicBezTo>
                    <a:cubicBezTo>
                      <a:pt x="386161" y="399671"/>
                      <a:pt x="409973" y="376255"/>
                      <a:pt x="430214" y="350855"/>
                    </a:cubicBezTo>
                    <a:cubicBezTo>
                      <a:pt x="450455" y="325455"/>
                      <a:pt x="482998" y="277433"/>
                      <a:pt x="496889" y="253224"/>
                    </a:cubicBezTo>
                    <a:cubicBezTo>
                      <a:pt x="510780" y="229015"/>
                      <a:pt x="514749" y="217902"/>
                      <a:pt x="513558" y="205599"/>
                    </a:cubicBezTo>
                    <a:cubicBezTo>
                      <a:pt x="512367" y="193296"/>
                      <a:pt x="500064" y="193296"/>
                      <a:pt x="489745" y="179405"/>
                    </a:cubicBezTo>
                    <a:cubicBezTo>
                      <a:pt x="479426" y="165514"/>
                      <a:pt x="454026" y="144083"/>
                      <a:pt x="451645" y="122255"/>
                    </a:cubicBezTo>
                    <a:cubicBezTo>
                      <a:pt x="449264" y="100427"/>
                      <a:pt x="453630" y="78202"/>
                      <a:pt x="468314" y="6034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5470390" y="86433"/>
                <a:ext cx="457010" cy="240560"/>
              </a:xfrm>
              <a:custGeom>
                <a:avLst/>
                <a:gdLst>
                  <a:gd name="connsiteX0" fmla="*/ 77923 w 457010"/>
                  <a:gd name="connsiteY0" fmla="*/ 39773 h 240560"/>
                  <a:gd name="connsiteX1" fmla="*/ 156504 w 457010"/>
                  <a:gd name="connsiteY1" fmla="*/ 73111 h 240560"/>
                  <a:gd name="connsiteX2" fmla="*/ 232704 w 457010"/>
                  <a:gd name="connsiteY2" fmla="*/ 80255 h 240560"/>
                  <a:gd name="connsiteX3" fmla="*/ 299379 w 457010"/>
                  <a:gd name="connsiteY3" fmla="*/ 61205 h 240560"/>
                  <a:gd name="connsiteX4" fmla="*/ 375579 w 457010"/>
                  <a:gd name="connsiteY4" fmla="*/ 8817 h 240560"/>
                  <a:gd name="connsiteX5" fmla="*/ 432729 w 457010"/>
                  <a:gd name="connsiteY5" fmla="*/ 6436 h 240560"/>
                  <a:gd name="connsiteX6" fmla="*/ 456541 w 457010"/>
                  <a:gd name="connsiteY6" fmla="*/ 73111 h 240560"/>
                  <a:gd name="connsiteX7" fmla="*/ 413679 w 457010"/>
                  <a:gd name="connsiteY7" fmla="*/ 149311 h 240560"/>
                  <a:gd name="connsiteX8" fmla="*/ 318429 w 457010"/>
                  <a:gd name="connsiteY8" fmla="*/ 220748 h 240560"/>
                  <a:gd name="connsiteX9" fmla="*/ 180316 w 457010"/>
                  <a:gd name="connsiteY9" fmla="*/ 237417 h 240560"/>
                  <a:gd name="connsiteX10" fmla="*/ 49348 w 457010"/>
                  <a:gd name="connsiteY10" fmla="*/ 168361 h 240560"/>
                  <a:gd name="connsiteX11" fmla="*/ 6485 w 457010"/>
                  <a:gd name="connsiteY11" fmla="*/ 108830 h 240560"/>
                  <a:gd name="connsiteX12" fmla="*/ 4104 w 457010"/>
                  <a:gd name="connsiteY12" fmla="*/ 54061 h 240560"/>
                  <a:gd name="connsiteX13" fmla="*/ 77923 w 457010"/>
                  <a:gd name="connsiteY13" fmla="*/ 39773 h 24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7010" h="240560">
                    <a:moveTo>
                      <a:pt x="77923" y="39773"/>
                    </a:moveTo>
                    <a:cubicBezTo>
                      <a:pt x="103323" y="42948"/>
                      <a:pt x="130707" y="66364"/>
                      <a:pt x="156504" y="73111"/>
                    </a:cubicBezTo>
                    <a:cubicBezTo>
                      <a:pt x="182301" y="79858"/>
                      <a:pt x="208891" y="82239"/>
                      <a:pt x="232704" y="80255"/>
                    </a:cubicBezTo>
                    <a:cubicBezTo>
                      <a:pt x="256517" y="78271"/>
                      <a:pt x="275567" y="73111"/>
                      <a:pt x="299379" y="61205"/>
                    </a:cubicBezTo>
                    <a:cubicBezTo>
                      <a:pt x="323191" y="49299"/>
                      <a:pt x="353354" y="17945"/>
                      <a:pt x="375579" y="8817"/>
                    </a:cubicBezTo>
                    <a:cubicBezTo>
                      <a:pt x="397804" y="-311"/>
                      <a:pt x="419235" y="-4280"/>
                      <a:pt x="432729" y="6436"/>
                    </a:cubicBezTo>
                    <a:cubicBezTo>
                      <a:pt x="446223" y="17152"/>
                      <a:pt x="459716" y="49299"/>
                      <a:pt x="456541" y="73111"/>
                    </a:cubicBezTo>
                    <a:cubicBezTo>
                      <a:pt x="453366" y="96924"/>
                      <a:pt x="436698" y="124705"/>
                      <a:pt x="413679" y="149311"/>
                    </a:cubicBezTo>
                    <a:cubicBezTo>
                      <a:pt x="390660" y="173917"/>
                      <a:pt x="357323" y="206064"/>
                      <a:pt x="318429" y="220748"/>
                    </a:cubicBezTo>
                    <a:cubicBezTo>
                      <a:pt x="279535" y="235432"/>
                      <a:pt x="225163" y="246148"/>
                      <a:pt x="180316" y="237417"/>
                    </a:cubicBezTo>
                    <a:cubicBezTo>
                      <a:pt x="135469" y="228686"/>
                      <a:pt x="78320" y="189792"/>
                      <a:pt x="49348" y="168361"/>
                    </a:cubicBezTo>
                    <a:cubicBezTo>
                      <a:pt x="20376" y="146930"/>
                      <a:pt x="14026" y="127880"/>
                      <a:pt x="6485" y="108830"/>
                    </a:cubicBezTo>
                    <a:cubicBezTo>
                      <a:pt x="-1056" y="89780"/>
                      <a:pt x="-2246" y="67158"/>
                      <a:pt x="4104" y="54061"/>
                    </a:cubicBezTo>
                    <a:cubicBezTo>
                      <a:pt x="10454" y="40964"/>
                      <a:pt x="52523" y="36598"/>
                      <a:pt x="77923" y="3977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6" name="Месяц 105"/>
            <p:cNvSpPr/>
            <p:nvPr/>
          </p:nvSpPr>
          <p:spPr>
            <a:xfrm rot="5069564">
              <a:off x="6152820" y="146734"/>
              <a:ext cx="45719" cy="328458"/>
            </a:xfrm>
            <a:prstGeom prst="moon">
              <a:avLst>
                <a:gd name="adj" fmla="val 27030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Месяц 106"/>
            <p:cNvSpPr/>
            <p:nvPr/>
          </p:nvSpPr>
          <p:spPr>
            <a:xfrm rot="5069564">
              <a:off x="6582377" y="109321"/>
              <a:ext cx="45719" cy="328458"/>
            </a:xfrm>
            <a:prstGeom prst="moon">
              <a:avLst>
                <a:gd name="adj" fmla="val 27030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Месяц 107"/>
            <p:cNvSpPr/>
            <p:nvPr/>
          </p:nvSpPr>
          <p:spPr>
            <a:xfrm rot="14014147">
              <a:off x="6473530" y="12266"/>
              <a:ext cx="45719" cy="161792"/>
            </a:xfrm>
            <a:prstGeom prst="moon">
              <a:avLst>
                <a:gd name="adj" fmla="val 66553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Месяц 108"/>
            <p:cNvSpPr/>
            <p:nvPr/>
          </p:nvSpPr>
          <p:spPr>
            <a:xfrm rot="13251753">
              <a:off x="6411448" y="440292"/>
              <a:ext cx="46571" cy="281559"/>
            </a:xfrm>
            <a:prstGeom prst="moon">
              <a:avLst>
                <a:gd name="adj" fmla="val 53731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Месяц 109"/>
            <p:cNvSpPr/>
            <p:nvPr/>
          </p:nvSpPr>
          <p:spPr>
            <a:xfrm rot="13514273">
              <a:off x="6517695" y="929997"/>
              <a:ext cx="45719" cy="79065"/>
            </a:xfrm>
            <a:prstGeom prst="moon">
              <a:avLst>
                <a:gd name="adj" fmla="val 66553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Месяц 110"/>
            <p:cNvSpPr/>
            <p:nvPr/>
          </p:nvSpPr>
          <p:spPr>
            <a:xfrm rot="13514273">
              <a:off x="6081200" y="974065"/>
              <a:ext cx="45719" cy="79065"/>
            </a:xfrm>
            <a:prstGeom prst="moon">
              <a:avLst>
                <a:gd name="adj" fmla="val 66553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 rot="-663236">
            <a:off x="6680200" y="652463"/>
            <a:ext cx="919163" cy="1049337"/>
            <a:chOff x="7283499" y="512641"/>
            <a:chExt cx="771332" cy="978856"/>
          </a:xfrm>
        </p:grpSpPr>
        <p:sp>
          <p:nvSpPr>
            <p:cNvPr id="58" name="Полилиния 57"/>
            <p:cNvSpPr/>
            <p:nvPr/>
          </p:nvSpPr>
          <p:spPr>
            <a:xfrm>
              <a:off x="7283499" y="512641"/>
              <a:ext cx="771332" cy="978856"/>
            </a:xfrm>
            <a:custGeom>
              <a:avLst/>
              <a:gdLst>
                <a:gd name="connsiteX0" fmla="*/ 194501 w 771332"/>
                <a:gd name="connsiteY0" fmla="*/ 559272 h 978856"/>
                <a:gd name="connsiteX1" fmla="*/ 92107 w 771332"/>
                <a:gd name="connsiteY1" fmla="*/ 518790 h 978856"/>
                <a:gd name="connsiteX2" fmla="*/ 34957 w 771332"/>
                <a:gd name="connsiteY2" fmla="*/ 468784 h 978856"/>
                <a:gd name="connsiteX3" fmla="*/ 1620 w 771332"/>
                <a:gd name="connsiteY3" fmla="*/ 380678 h 978856"/>
                <a:gd name="connsiteX4" fmla="*/ 8763 w 771332"/>
                <a:gd name="connsiteY4" fmla="*/ 271140 h 978856"/>
                <a:gd name="connsiteX5" fmla="*/ 39720 w 771332"/>
                <a:gd name="connsiteY5" fmla="*/ 168747 h 978856"/>
                <a:gd name="connsiteX6" fmla="*/ 44482 w 771332"/>
                <a:gd name="connsiteY6" fmla="*/ 121122 h 978856"/>
                <a:gd name="connsiteX7" fmla="*/ 25432 w 771332"/>
                <a:gd name="connsiteY7" fmla="*/ 68734 h 978856"/>
                <a:gd name="connsiteX8" fmla="*/ 30195 w 771332"/>
                <a:gd name="connsiteY8" fmla="*/ 25872 h 978856"/>
                <a:gd name="connsiteX9" fmla="*/ 77820 w 771332"/>
                <a:gd name="connsiteY9" fmla="*/ 2059 h 978856"/>
                <a:gd name="connsiteX10" fmla="*/ 146876 w 771332"/>
                <a:gd name="connsiteY10" fmla="*/ 2059 h 978856"/>
                <a:gd name="connsiteX11" fmla="*/ 218313 w 771332"/>
                <a:gd name="connsiteY11" fmla="*/ 9203 h 978856"/>
                <a:gd name="connsiteX12" fmla="*/ 294513 w 771332"/>
                <a:gd name="connsiteY12" fmla="*/ 28253 h 978856"/>
                <a:gd name="connsiteX13" fmla="*/ 339757 w 771332"/>
                <a:gd name="connsiteY13" fmla="*/ 54447 h 978856"/>
                <a:gd name="connsiteX14" fmla="*/ 368332 w 771332"/>
                <a:gd name="connsiteY14" fmla="*/ 83022 h 978856"/>
                <a:gd name="connsiteX15" fmla="*/ 361188 w 771332"/>
                <a:gd name="connsiteY15" fmla="*/ 116359 h 978856"/>
                <a:gd name="connsiteX16" fmla="*/ 325470 w 771332"/>
                <a:gd name="connsiteY16" fmla="*/ 154459 h 978856"/>
                <a:gd name="connsiteX17" fmla="*/ 301657 w 771332"/>
                <a:gd name="connsiteY17" fmla="*/ 266378 h 978856"/>
                <a:gd name="connsiteX18" fmla="*/ 296895 w 771332"/>
                <a:gd name="connsiteY18" fmla="*/ 354484 h 978856"/>
                <a:gd name="connsiteX19" fmla="*/ 313563 w 771332"/>
                <a:gd name="connsiteY19" fmla="*/ 416397 h 978856"/>
                <a:gd name="connsiteX20" fmla="*/ 344520 w 771332"/>
                <a:gd name="connsiteY20" fmla="*/ 444972 h 978856"/>
                <a:gd name="connsiteX21" fmla="*/ 373095 w 771332"/>
                <a:gd name="connsiteY21" fmla="*/ 437828 h 978856"/>
                <a:gd name="connsiteX22" fmla="*/ 396907 w 771332"/>
                <a:gd name="connsiteY22" fmla="*/ 385440 h 978856"/>
                <a:gd name="connsiteX23" fmla="*/ 408813 w 771332"/>
                <a:gd name="connsiteY23" fmla="*/ 285428 h 978856"/>
                <a:gd name="connsiteX24" fmla="*/ 411195 w 771332"/>
                <a:gd name="connsiteY24" fmla="*/ 213990 h 978856"/>
                <a:gd name="connsiteX25" fmla="*/ 404051 w 771332"/>
                <a:gd name="connsiteY25" fmla="*/ 144934 h 978856"/>
                <a:gd name="connsiteX26" fmla="*/ 413576 w 771332"/>
                <a:gd name="connsiteY26" fmla="*/ 94928 h 978856"/>
                <a:gd name="connsiteX27" fmla="*/ 451676 w 771332"/>
                <a:gd name="connsiteY27" fmla="*/ 68734 h 978856"/>
                <a:gd name="connsiteX28" fmla="*/ 515970 w 771332"/>
                <a:gd name="connsiteY28" fmla="*/ 68734 h 978856"/>
                <a:gd name="connsiteX29" fmla="*/ 604076 w 771332"/>
                <a:gd name="connsiteY29" fmla="*/ 80640 h 978856"/>
                <a:gd name="connsiteX30" fmla="*/ 670751 w 771332"/>
                <a:gd name="connsiteY30" fmla="*/ 99690 h 978856"/>
                <a:gd name="connsiteX31" fmla="*/ 730282 w 771332"/>
                <a:gd name="connsiteY31" fmla="*/ 121122 h 978856"/>
                <a:gd name="connsiteX32" fmla="*/ 758857 w 771332"/>
                <a:gd name="connsiteY32" fmla="*/ 147315 h 978856"/>
                <a:gd name="connsiteX33" fmla="*/ 770763 w 771332"/>
                <a:gd name="connsiteY33" fmla="*/ 192559 h 978856"/>
                <a:gd name="connsiteX34" fmla="*/ 742188 w 771332"/>
                <a:gd name="connsiteY34" fmla="*/ 228278 h 978856"/>
                <a:gd name="connsiteX35" fmla="*/ 696945 w 771332"/>
                <a:gd name="connsiteY35" fmla="*/ 278284 h 978856"/>
                <a:gd name="connsiteX36" fmla="*/ 656463 w 771332"/>
                <a:gd name="connsiteY36" fmla="*/ 402109 h 978856"/>
                <a:gd name="connsiteX37" fmla="*/ 627888 w 771332"/>
                <a:gd name="connsiteY37" fmla="*/ 530697 h 978856"/>
                <a:gd name="connsiteX38" fmla="*/ 592170 w 771332"/>
                <a:gd name="connsiteY38" fmla="*/ 683097 h 978856"/>
                <a:gd name="connsiteX39" fmla="*/ 582645 w 771332"/>
                <a:gd name="connsiteY39" fmla="*/ 792634 h 978856"/>
                <a:gd name="connsiteX40" fmla="*/ 587407 w 771332"/>
                <a:gd name="connsiteY40" fmla="*/ 830734 h 978856"/>
                <a:gd name="connsiteX41" fmla="*/ 611220 w 771332"/>
                <a:gd name="connsiteY41" fmla="*/ 866453 h 978856"/>
                <a:gd name="connsiteX42" fmla="*/ 635032 w 771332"/>
                <a:gd name="connsiteY42" fmla="*/ 899790 h 978856"/>
                <a:gd name="connsiteX43" fmla="*/ 620745 w 771332"/>
                <a:gd name="connsiteY43" fmla="*/ 947415 h 978856"/>
                <a:gd name="connsiteX44" fmla="*/ 596932 w 771332"/>
                <a:gd name="connsiteY44" fmla="*/ 961703 h 978856"/>
                <a:gd name="connsiteX45" fmla="*/ 582645 w 771332"/>
                <a:gd name="connsiteY45" fmla="*/ 966465 h 978856"/>
                <a:gd name="connsiteX46" fmla="*/ 511207 w 771332"/>
                <a:gd name="connsiteY46" fmla="*/ 978372 h 978856"/>
                <a:gd name="connsiteX47" fmla="*/ 406432 w 771332"/>
                <a:gd name="connsiteY47" fmla="*/ 973609 h 978856"/>
                <a:gd name="connsiteX48" fmla="*/ 306420 w 771332"/>
                <a:gd name="connsiteY48" fmla="*/ 947415 h 978856"/>
                <a:gd name="connsiteX49" fmla="*/ 232601 w 771332"/>
                <a:gd name="connsiteY49" fmla="*/ 911697 h 978856"/>
                <a:gd name="connsiteX50" fmla="*/ 215932 w 771332"/>
                <a:gd name="connsiteY50" fmla="*/ 871215 h 978856"/>
                <a:gd name="connsiteX51" fmla="*/ 215932 w 771332"/>
                <a:gd name="connsiteY51" fmla="*/ 842640 h 978856"/>
                <a:gd name="connsiteX52" fmla="*/ 234982 w 771332"/>
                <a:gd name="connsiteY52" fmla="*/ 811684 h 978856"/>
                <a:gd name="connsiteX53" fmla="*/ 296895 w 771332"/>
                <a:gd name="connsiteY53" fmla="*/ 787872 h 978856"/>
                <a:gd name="connsiteX54" fmla="*/ 323088 w 771332"/>
                <a:gd name="connsiteY54" fmla="*/ 756915 h 978856"/>
                <a:gd name="connsiteX55" fmla="*/ 342138 w 771332"/>
                <a:gd name="connsiteY55" fmla="*/ 628328 h 978856"/>
                <a:gd name="connsiteX56" fmla="*/ 346901 w 771332"/>
                <a:gd name="connsiteY56" fmla="*/ 568797 h 978856"/>
                <a:gd name="connsiteX57" fmla="*/ 306420 w 771332"/>
                <a:gd name="connsiteY57" fmla="*/ 559272 h 978856"/>
                <a:gd name="connsiteX58" fmla="*/ 244507 w 771332"/>
                <a:gd name="connsiteY58" fmla="*/ 559272 h 978856"/>
                <a:gd name="connsiteX59" fmla="*/ 194501 w 771332"/>
                <a:gd name="connsiteY59" fmla="*/ 559272 h 9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71332" h="978856">
                  <a:moveTo>
                    <a:pt x="194501" y="559272"/>
                  </a:moveTo>
                  <a:cubicBezTo>
                    <a:pt x="169101" y="552525"/>
                    <a:pt x="118698" y="533871"/>
                    <a:pt x="92107" y="518790"/>
                  </a:cubicBezTo>
                  <a:cubicBezTo>
                    <a:pt x="65516" y="503709"/>
                    <a:pt x="50038" y="491803"/>
                    <a:pt x="34957" y="468784"/>
                  </a:cubicBezTo>
                  <a:cubicBezTo>
                    <a:pt x="19876" y="445765"/>
                    <a:pt x="5986" y="413619"/>
                    <a:pt x="1620" y="380678"/>
                  </a:cubicBezTo>
                  <a:cubicBezTo>
                    <a:pt x="-2746" y="347737"/>
                    <a:pt x="2413" y="306462"/>
                    <a:pt x="8763" y="271140"/>
                  </a:cubicBezTo>
                  <a:cubicBezTo>
                    <a:pt x="15113" y="235818"/>
                    <a:pt x="33767" y="193750"/>
                    <a:pt x="39720" y="168747"/>
                  </a:cubicBezTo>
                  <a:cubicBezTo>
                    <a:pt x="45673" y="143744"/>
                    <a:pt x="46863" y="137791"/>
                    <a:pt x="44482" y="121122"/>
                  </a:cubicBezTo>
                  <a:cubicBezTo>
                    <a:pt x="42101" y="104453"/>
                    <a:pt x="27813" y="84609"/>
                    <a:pt x="25432" y="68734"/>
                  </a:cubicBezTo>
                  <a:cubicBezTo>
                    <a:pt x="23051" y="52859"/>
                    <a:pt x="21464" y="36984"/>
                    <a:pt x="30195" y="25872"/>
                  </a:cubicBezTo>
                  <a:cubicBezTo>
                    <a:pt x="38926" y="14760"/>
                    <a:pt x="58373" y="6028"/>
                    <a:pt x="77820" y="2059"/>
                  </a:cubicBezTo>
                  <a:cubicBezTo>
                    <a:pt x="97267" y="-1910"/>
                    <a:pt x="123461" y="868"/>
                    <a:pt x="146876" y="2059"/>
                  </a:cubicBezTo>
                  <a:cubicBezTo>
                    <a:pt x="170291" y="3250"/>
                    <a:pt x="193707" y="4837"/>
                    <a:pt x="218313" y="9203"/>
                  </a:cubicBezTo>
                  <a:cubicBezTo>
                    <a:pt x="242919" y="13569"/>
                    <a:pt x="274272" y="20712"/>
                    <a:pt x="294513" y="28253"/>
                  </a:cubicBezTo>
                  <a:cubicBezTo>
                    <a:pt x="314754" y="35794"/>
                    <a:pt x="327454" y="45319"/>
                    <a:pt x="339757" y="54447"/>
                  </a:cubicBezTo>
                  <a:cubicBezTo>
                    <a:pt x="352060" y="63575"/>
                    <a:pt x="364760" y="72703"/>
                    <a:pt x="368332" y="83022"/>
                  </a:cubicBezTo>
                  <a:cubicBezTo>
                    <a:pt x="371904" y="93341"/>
                    <a:pt x="368332" y="104453"/>
                    <a:pt x="361188" y="116359"/>
                  </a:cubicBezTo>
                  <a:cubicBezTo>
                    <a:pt x="354044" y="128265"/>
                    <a:pt x="335392" y="129456"/>
                    <a:pt x="325470" y="154459"/>
                  </a:cubicBezTo>
                  <a:cubicBezTo>
                    <a:pt x="315548" y="179462"/>
                    <a:pt x="306419" y="233041"/>
                    <a:pt x="301657" y="266378"/>
                  </a:cubicBezTo>
                  <a:cubicBezTo>
                    <a:pt x="296895" y="299715"/>
                    <a:pt x="294911" y="329481"/>
                    <a:pt x="296895" y="354484"/>
                  </a:cubicBezTo>
                  <a:cubicBezTo>
                    <a:pt x="298879" y="379487"/>
                    <a:pt x="305626" y="401316"/>
                    <a:pt x="313563" y="416397"/>
                  </a:cubicBezTo>
                  <a:cubicBezTo>
                    <a:pt x="321501" y="431478"/>
                    <a:pt x="334598" y="441400"/>
                    <a:pt x="344520" y="444972"/>
                  </a:cubicBezTo>
                  <a:cubicBezTo>
                    <a:pt x="354442" y="448544"/>
                    <a:pt x="364364" y="447750"/>
                    <a:pt x="373095" y="437828"/>
                  </a:cubicBezTo>
                  <a:cubicBezTo>
                    <a:pt x="381826" y="427906"/>
                    <a:pt x="390954" y="410840"/>
                    <a:pt x="396907" y="385440"/>
                  </a:cubicBezTo>
                  <a:cubicBezTo>
                    <a:pt x="402860" y="360040"/>
                    <a:pt x="406432" y="314003"/>
                    <a:pt x="408813" y="285428"/>
                  </a:cubicBezTo>
                  <a:cubicBezTo>
                    <a:pt x="411194" y="256853"/>
                    <a:pt x="411989" y="237406"/>
                    <a:pt x="411195" y="213990"/>
                  </a:cubicBezTo>
                  <a:cubicBezTo>
                    <a:pt x="410401" y="190574"/>
                    <a:pt x="403654" y="164778"/>
                    <a:pt x="404051" y="144934"/>
                  </a:cubicBezTo>
                  <a:cubicBezTo>
                    <a:pt x="404448" y="125090"/>
                    <a:pt x="405639" y="107628"/>
                    <a:pt x="413576" y="94928"/>
                  </a:cubicBezTo>
                  <a:cubicBezTo>
                    <a:pt x="421513" y="82228"/>
                    <a:pt x="434610" y="73100"/>
                    <a:pt x="451676" y="68734"/>
                  </a:cubicBezTo>
                  <a:cubicBezTo>
                    <a:pt x="468742" y="64368"/>
                    <a:pt x="490570" y="66750"/>
                    <a:pt x="515970" y="68734"/>
                  </a:cubicBezTo>
                  <a:cubicBezTo>
                    <a:pt x="541370" y="70718"/>
                    <a:pt x="578279" y="75481"/>
                    <a:pt x="604076" y="80640"/>
                  </a:cubicBezTo>
                  <a:cubicBezTo>
                    <a:pt x="629873" y="85799"/>
                    <a:pt x="649717" y="92943"/>
                    <a:pt x="670751" y="99690"/>
                  </a:cubicBezTo>
                  <a:cubicBezTo>
                    <a:pt x="691785" y="106437"/>
                    <a:pt x="715598" y="113184"/>
                    <a:pt x="730282" y="121122"/>
                  </a:cubicBezTo>
                  <a:cubicBezTo>
                    <a:pt x="744966" y="129059"/>
                    <a:pt x="752110" y="135409"/>
                    <a:pt x="758857" y="147315"/>
                  </a:cubicBezTo>
                  <a:cubicBezTo>
                    <a:pt x="765604" y="159221"/>
                    <a:pt x="773541" y="179065"/>
                    <a:pt x="770763" y="192559"/>
                  </a:cubicBezTo>
                  <a:cubicBezTo>
                    <a:pt x="767985" y="206053"/>
                    <a:pt x="754491" y="213990"/>
                    <a:pt x="742188" y="228278"/>
                  </a:cubicBezTo>
                  <a:cubicBezTo>
                    <a:pt x="729885" y="242565"/>
                    <a:pt x="711232" y="249312"/>
                    <a:pt x="696945" y="278284"/>
                  </a:cubicBezTo>
                  <a:cubicBezTo>
                    <a:pt x="682658" y="307256"/>
                    <a:pt x="667973" y="360040"/>
                    <a:pt x="656463" y="402109"/>
                  </a:cubicBezTo>
                  <a:cubicBezTo>
                    <a:pt x="644953" y="444178"/>
                    <a:pt x="638604" y="483866"/>
                    <a:pt x="627888" y="530697"/>
                  </a:cubicBezTo>
                  <a:cubicBezTo>
                    <a:pt x="617173" y="577528"/>
                    <a:pt x="599711" y="639441"/>
                    <a:pt x="592170" y="683097"/>
                  </a:cubicBezTo>
                  <a:cubicBezTo>
                    <a:pt x="584630" y="726753"/>
                    <a:pt x="583439" y="768028"/>
                    <a:pt x="582645" y="792634"/>
                  </a:cubicBezTo>
                  <a:cubicBezTo>
                    <a:pt x="581851" y="817240"/>
                    <a:pt x="582645" y="818431"/>
                    <a:pt x="587407" y="830734"/>
                  </a:cubicBezTo>
                  <a:cubicBezTo>
                    <a:pt x="592169" y="843037"/>
                    <a:pt x="603283" y="854944"/>
                    <a:pt x="611220" y="866453"/>
                  </a:cubicBezTo>
                  <a:cubicBezTo>
                    <a:pt x="619158" y="877962"/>
                    <a:pt x="633445" y="886296"/>
                    <a:pt x="635032" y="899790"/>
                  </a:cubicBezTo>
                  <a:cubicBezTo>
                    <a:pt x="636619" y="913284"/>
                    <a:pt x="627095" y="937096"/>
                    <a:pt x="620745" y="947415"/>
                  </a:cubicBezTo>
                  <a:cubicBezTo>
                    <a:pt x="614395" y="957734"/>
                    <a:pt x="603282" y="958528"/>
                    <a:pt x="596932" y="961703"/>
                  </a:cubicBezTo>
                  <a:cubicBezTo>
                    <a:pt x="590582" y="964878"/>
                    <a:pt x="596933" y="963687"/>
                    <a:pt x="582645" y="966465"/>
                  </a:cubicBezTo>
                  <a:cubicBezTo>
                    <a:pt x="568358" y="969243"/>
                    <a:pt x="540576" y="977181"/>
                    <a:pt x="511207" y="978372"/>
                  </a:cubicBezTo>
                  <a:cubicBezTo>
                    <a:pt x="481838" y="979563"/>
                    <a:pt x="440563" y="978768"/>
                    <a:pt x="406432" y="973609"/>
                  </a:cubicBezTo>
                  <a:cubicBezTo>
                    <a:pt x="372301" y="968450"/>
                    <a:pt x="335392" y="957734"/>
                    <a:pt x="306420" y="947415"/>
                  </a:cubicBezTo>
                  <a:cubicBezTo>
                    <a:pt x="277448" y="937096"/>
                    <a:pt x="247682" y="924397"/>
                    <a:pt x="232601" y="911697"/>
                  </a:cubicBezTo>
                  <a:cubicBezTo>
                    <a:pt x="217520" y="898997"/>
                    <a:pt x="218710" y="882725"/>
                    <a:pt x="215932" y="871215"/>
                  </a:cubicBezTo>
                  <a:cubicBezTo>
                    <a:pt x="213154" y="859705"/>
                    <a:pt x="212757" y="852562"/>
                    <a:pt x="215932" y="842640"/>
                  </a:cubicBezTo>
                  <a:cubicBezTo>
                    <a:pt x="219107" y="832718"/>
                    <a:pt x="221488" y="820812"/>
                    <a:pt x="234982" y="811684"/>
                  </a:cubicBezTo>
                  <a:cubicBezTo>
                    <a:pt x="248476" y="802556"/>
                    <a:pt x="282211" y="797000"/>
                    <a:pt x="296895" y="787872"/>
                  </a:cubicBezTo>
                  <a:cubicBezTo>
                    <a:pt x="311579" y="778744"/>
                    <a:pt x="315548" y="783506"/>
                    <a:pt x="323088" y="756915"/>
                  </a:cubicBezTo>
                  <a:cubicBezTo>
                    <a:pt x="330628" y="730324"/>
                    <a:pt x="338169" y="659681"/>
                    <a:pt x="342138" y="628328"/>
                  </a:cubicBezTo>
                  <a:cubicBezTo>
                    <a:pt x="346107" y="596975"/>
                    <a:pt x="352854" y="580306"/>
                    <a:pt x="346901" y="568797"/>
                  </a:cubicBezTo>
                  <a:cubicBezTo>
                    <a:pt x="340948" y="557288"/>
                    <a:pt x="323486" y="560859"/>
                    <a:pt x="306420" y="559272"/>
                  </a:cubicBezTo>
                  <a:cubicBezTo>
                    <a:pt x="289354" y="557685"/>
                    <a:pt x="263160" y="559669"/>
                    <a:pt x="244507" y="559272"/>
                  </a:cubicBezTo>
                  <a:cubicBezTo>
                    <a:pt x="225854" y="558875"/>
                    <a:pt x="219901" y="566019"/>
                    <a:pt x="194501" y="559272"/>
                  </a:cubicBezTo>
                  <a:close/>
                </a:path>
              </a:pathLst>
            </a:custGeom>
            <a:solidFill>
              <a:srgbClr val="51D0E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Месяц 126"/>
            <p:cNvSpPr/>
            <p:nvPr/>
          </p:nvSpPr>
          <p:spPr>
            <a:xfrm rot="6107955">
              <a:off x="7845353" y="511347"/>
              <a:ext cx="60984" cy="267678"/>
            </a:xfrm>
            <a:prstGeom prst="moon">
              <a:avLst>
                <a:gd name="adj" fmla="val 54786"/>
              </a:avLst>
            </a:pr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Месяц 127"/>
            <p:cNvSpPr/>
            <p:nvPr/>
          </p:nvSpPr>
          <p:spPr>
            <a:xfrm rot="5911124">
              <a:off x="7446621" y="450953"/>
              <a:ext cx="60984" cy="245325"/>
            </a:xfrm>
            <a:prstGeom prst="moon">
              <a:avLst>
                <a:gd name="adj" fmla="val 54786"/>
              </a:avLst>
            </a:pr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Месяц 128"/>
            <p:cNvSpPr/>
            <p:nvPr/>
          </p:nvSpPr>
          <p:spPr>
            <a:xfrm rot="16719990">
              <a:off x="7595510" y="937933"/>
              <a:ext cx="45719" cy="95798"/>
            </a:xfrm>
            <a:prstGeom prst="moon">
              <a:avLst>
                <a:gd name="adj" fmla="val 54786"/>
              </a:avLst>
            </a:pr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Месяц 129"/>
            <p:cNvSpPr/>
            <p:nvPr/>
          </p:nvSpPr>
          <p:spPr>
            <a:xfrm rot="13097109">
              <a:off x="7598460" y="1272991"/>
              <a:ext cx="45719" cy="115584"/>
            </a:xfrm>
            <a:prstGeom prst="moon">
              <a:avLst>
                <a:gd name="adj" fmla="val 54786"/>
              </a:avLst>
            </a:pr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Месяц 130"/>
            <p:cNvSpPr/>
            <p:nvPr/>
          </p:nvSpPr>
          <p:spPr>
            <a:xfrm rot="9484951" flipH="1">
              <a:off x="7792573" y="1302717"/>
              <a:ext cx="59586" cy="108872"/>
            </a:xfrm>
            <a:prstGeom prst="moon">
              <a:avLst>
                <a:gd name="adj" fmla="val 54786"/>
              </a:avLst>
            </a:pr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81" name="Группа 2080"/>
          <p:cNvGrpSpPr/>
          <p:nvPr/>
        </p:nvGrpSpPr>
        <p:grpSpPr>
          <a:xfrm rot="-194010">
            <a:off x="8204200" y="606425"/>
            <a:ext cx="1004888" cy="1146175"/>
            <a:chOff x="8340984" y="882452"/>
            <a:chExt cx="829356" cy="937478"/>
          </a:xfrm>
        </p:grpSpPr>
        <p:sp>
          <p:nvSpPr>
            <p:cNvPr id="60" name="Полилиния 59"/>
            <p:cNvSpPr/>
            <p:nvPr/>
          </p:nvSpPr>
          <p:spPr>
            <a:xfrm>
              <a:off x="8340984" y="882452"/>
              <a:ext cx="829356" cy="937478"/>
            </a:xfrm>
            <a:custGeom>
              <a:avLst/>
              <a:gdLst>
                <a:gd name="connsiteX0" fmla="*/ 107170 w 829356"/>
                <a:gd name="connsiteY0" fmla="*/ 5771 h 937478"/>
                <a:gd name="connsiteX1" fmla="*/ 178607 w 829356"/>
                <a:gd name="connsiteY1" fmla="*/ 8152 h 937478"/>
                <a:gd name="connsiteX2" fmla="*/ 257189 w 829356"/>
                <a:gd name="connsiteY2" fmla="*/ 39108 h 937478"/>
                <a:gd name="connsiteX3" fmla="*/ 385776 w 829356"/>
                <a:gd name="connsiteY3" fmla="*/ 65302 h 937478"/>
                <a:gd name="connsiteX4" fmla="*/ 583420 w 829356"/>
                <a:gd name="connsiteY4" fmla="*/ 89114 h 937478"/>
                <a:gd name="connsiteX5" fmla="*/ 707245 w 829356"/>
                <a:gd name="connsiteY5" fmla="*/ 81971 h 937478"/>
                <a:gd name="connsiteX6" fmla="*/ 773920 w 829356"/>
                <a:gd name="connsiteY6" fmla="*/ 139121 h 937478"/>
                <a:gd name="connsiteX7" fmla="*/ 823926 w 829356"/>
                <a:gd name="connsiteY7" fmla="*/ 246277 h 937478"/>
                <a:gd name="connsiteX8" fmla="*/ 819164 w 829356"/>
                <a:gd name="connsiteY8" fmla="*/ 324858 h 937478"/>
                <a:gd name="connsiteX9" fmla="*/ 745345 w 829356"/>
                <a:gd name="connsiteY9" fmla="*/ 365339 h 937478"/>
                <a:gd name="connsiteX10" fmla="*/ 662001 w 829356"/>
                <a:gd name="connsiteY10" fmla="*/ 360577 h 937478"/>
                <a:gd name="connsiteX11" fmla="*/ 611995 w 829356"/>
                <a:gd name="connsiteY11" fmla="*/ 315333 h 937478"/>
                <a:gd name="connsiteX12" fmla="*/ 595326 w 829356"/>
                <a:gd name="connsiteY12" fmla="*/ 255802 h 937478"/>
                <a:gd name="connsiteX13" fmla="*/ 561989 w 829356"/>
                <a:gd name="connsiteY13" fmla="*/ 251039 h 937478"/>
                <a:gd name="connsiteX14" fmla="*/ 533414 w 829356"/>
                <a:gd name="connsiteY14" fmla="*/ 408202 h 937478"/>
                <a:gd name="connsiteX15" fmla="*/ 483407 w 829356"/>
                <a:gd name="connsiteY15" fmla="*/ 648708 h 937478"/>
                <a:gd name="connsiteX16" fmla="*/ 478645 w 829356"/>
                <a:gd name="connsiteY16" fmla="*/ 753483 h 937478"/>
                <a:gd name="connsiteX17" fmla="*/ 521507 w 829356"/>
                <a:gd name="connsiteY17" fmla="*/ 841589 h 937478"/>
                <a:gd name="connsiteX18" fmla="*/ 476264 w 829356"/>
                <a:gd name="connsiteY18" fmla="*/ 932077 h 937478"/>
                <a:gd name="connsiteX19" fmla="*/ 390539 w 829356"/>
                <a:gd name="connsiteY19" fmla="*/ 922552 h 937478"/>
                <a:gd name="connsiteX20" fmla="*/ 326245 w 829356"/>
                <a:gd name="connsiteY20" fmla="*/ 884452 h 937478"/>
                <a:gd name="connsiteX21" fmla="*/ 235757 w 829356"/>
                <a:gd name="connsiteY21" fmla="*/ 882071 h 937478"/>
                <a:gd name="connsiteX22" fmla="*/ 152414 w 829356"/>
                <a:gd name="connsiteY22" fmla="*/ 879689 h 937478"/>
                <a:gd name="connsiteX23" fmla="*/ 107170 w 829356"/>
                <a:gd name="connsiteY23" fmla="*/ 824921 h 937478"/>
                <a:gd name="connsiteX24" fmla="*/ 116695 w 829356"/>
                <a:gd name="connsiteY24" fmla="*/ 755864 h 937478"/>
                <a:gd name="connsiteX25" fmla="*/ 180989 w 829356"/>
                <a:gd name="connsiteY25" fmla="*/ 679664 h 937478"/>
                <a:gd name="connsiteX26" fmla="*/ 252426 w 829356"/>
                <a:gd name="connsiteY26" fmla="*/ 346289 h 937478"/>
                <a:gd name="connsiteX27" fmla="*/ 269095 w 829356"/>
                <a:gd name="connsiteY27" fmla="*/ 205796 h 937478"/>
                <a:gd name="connsiteX28" fmla="*/ 228614 w 829356"/>
                <a:gd name="connsiteY28" fmla="*/ 222464 h 937478"/>
                <a:gd name="connsiteX29" fmla="*/ 197657 w 829356"/>
                <a:gd name="connsiteY29" fmla="*/ 262946 h 937478"/>
                <a:gd name="connsiteX30" fmla="*/ 128601 w 829356"/>
                <a:gd name="connsiteY30" fmla="*/ 286758 h 937478"/>
                <a:gd name="connsiteX31" fmla="*/ 28589 w 829356"/>
                <a:gd name="connsiteY31" fmla="*/ 236752 h 937478"/>
                <a:gd name="connsiteX32" fmla="*/ 14 w 829356"/>
                <a:gd name="connsiteY32" fmla="*/ 170077 h 937478"/>
                <a:gd name="connsiteX33" fmla="*/ 30970 w 829356"/>
                <a:gd name="connsiteY33" fmla="*/ 77208 h 937478"/>
                <a:gd name="connsiteX34" fmla="*/ 107170 w 829356"/>
                <a:gd name="connsiteY34" fmla="*/ 5771 h 9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29356" h="937478">
                  <a:moveTo>
                    <a:pt x="107170" y="5771"/>
                  </a:moveTo>
                  <a:cubicBezTo>
                    <a:pt x="131776" y="-5738"/>
                    <a:pt x="153604" y="2596"/>
                    <a:pt x="178607" y="8152"/>
                  </a:cubicBezTo>
                  <a:cubicBezTo>
                    <a:pt x="203610" y="13708"/>
                    <a:pt x="222661" y="29583"/>
                    <a:pt x="257189" y="39108"/>
                  </a:cubicBezTo>
                  <a:cubicBezTo>
                    <a:pt x="291717" y="48633"/>
                    <a:pt x="331404" y="56968"/>
                    <a:pt x="385776" y="65302"/>
                  </a:cubicBezTo>
                  <a:cubicBezTo>
                    <a:pt x="440148" y="73636"/>
                    <a:pt x="529842" y="86336"/>
                    <a:pt x="583420" y="89114"/>
                  </a:cubicBezTo>
                  <a:cubicBezTo>
                    <a:pt x="636998" y="91892"/>
                    <a:pt x="675495" y="73637"/>
                    <a:pt x="707245" y="81971"/>
                  </a:cubicBezTo>
                  <a:cubicBezTo>
                    <a:pt x="738995" y="90306"/>
                    <a:pt x="754473" y="111737"/>
                    <a:pt x="773920" y="139121"/>
                  </a:cubicBezTo>
                  <a:cubicBezTo>
                    <a:pt x="793367" y="166505"/>
                    <a:pt x="816385" y="215321"/>
                    <a:pt x="823926" y="246277"/>
                  </a:cubicBezTo>
                  <a:cubicBezTo>
                    <a:pt x="831467" y="277233"/>
                    <a:pt x="832261" y="305014"/>
                    <a:pt x="819164" y="324858"/>
                  </a:cubicBezTo>
                  <a:cubicBezTo>
                    <a:pt x="806067" y="344702"/>
                    <a:pt x="771539" y="359386"/>
                    <a:pt x="745345" y="365339"/>
                  </a:cubicBezTo>
                  <a:cubicBezTo>
                    <a:pt x="719151" y="371292"/>
                    <a:pt x="684226" y="368911"/>
                    <a:pt x="662001" y="360577"/>
                  </a:cubicBezTo>
                  <a:cubicBezTo>
                    <a:pt x="639776" y="352243"/>
                    <a:pt x="623107" y="332795"/>
                    <a:pt x="611995" y="315333"/>
                  </a:cubicBezTo>
                  <a:cubicBezTo>
                    <a:pt x="600883" y="297871"/>
                    <a:pt x="603660" y="266518"/>
                    <a:pt x="595326" y="255802"/>
                  </a:cubicBezTo>
                  <a:cubicBezTo>
                    <a:pt x="586992" y="245086"/>
                    <a:pt x="572308" y="225639"/>
                    <a:pt x="561989" y="251039"/>
                  </a:cubicBezTo>
                  <a:cubicBezTo>
                    <a:pt x="551670" y="276439"/>
                    <a:pt x="546511" y="341924"/>
                    <a:pt x="533414" y="408202"/>
                  </a:cubicBezTo>
                  <a:cubicBezTo>
                    <a:pt x="520317" y="474480"/>
                    <a:pt x="492535" y="591161"/>
                    <a:pt x="483407" y="648708"/>
                  </a:cubicBezTo>
                  <a:cubicBezTo>
                    <a:pt x="474279" y="706255"/>
                    <a:pt x="472295" y="721336"/>
                    <a:pt x="478645" y="753483"/>
                  </a:cubicBezTo>
                  <a:cubicBezTo>
                    <a:pt x="484995" y="785630"/>
                    <a:pt x="521904" y="811823"/>
                    <a:pt x="521507" y="841589"/>
                  </a:cubicBezTo>
                  <a:cubicBezTo>
                    <a:pt x="521110" y="871355"/>
                    <a:pt x="498092" y="918583"/>
                    <a:pt x="476264" y="932077"/>
                  </a:cubicBezTo>
                  <a:cubicBezTo>
                    <a:pt x="454436" y="945571"/>
                    <a:pt x="415542" y="930490"/>
                    <a:pt x="390539" y="922552"/>
                  </a:cubicBezTo>
                  <a:cubicBezTo>
                    <a:pt x="365536" y="914614"/>
                    <a:pt x="352042" y="891199"/>
                    <a:pt x="326245" y="884452"/>
                  </a:cubicBezTo>
                  <a:cubicBezTo>
                    <a:pt x="300448" y="877705"/>
                    <a:pt x="235757" y="882071"/>
                    <a:pt x="235757" y="882071"/>
                  </a:cubicBezTo>
                  <a:cubicBezTo>
                    <a:pt x="206785" y="881277"/>
                    <a:pt x="173845" y="889214"/>
                    <a:pt x="152414" y="879689"/>
                  </a:cubicBezTo>
                  <a:cubicBezTo>
                    <a:pt x="130983" y="870164"/>
                    <a:pt x="113123" y="845559"/>
                    <a:pt x="107170" y="824921"/>
                  </a:cubicBezTo>
                  <a:cubicBezTo>
                    <a:pt x="101217" y="804283"/>
                    <a:pt x="104392" y="780073"/>
                    <a:pt x="116695" y="755864"/>
                  </a:cubicBezTo>
                  <a:cubicBezTo>
                    <a:pt x="128998" y="731655"/>
                    <a:pt x="158367" y="747926"/>
                    <a:pt x="180989" y="679664"/>
                  </a:cubicBezTo>
                  <a:cubicBezTo>
                    <a:pt x="203611" y="611402"/>
                    <a:pt x="237742" y="425267"/>
                    <a:pt x="252426" y="346289"/>
                  </a:cubicBezTo>
                  <a:cubicBezTo>
                    <a:pt x="267110" y="267311"/>
                    <a:pt x="273064" y="226433"/>
                    <a:pt x="269095" y="205796"/>
                  </a:cubicBezTo>
                  <a:cubicBezTo>
                    <a:pt x="265126" y="185159"/>
                    <a:pt x="240520" y="212939"/>
                    <a:pt x="228614" y="222464"/>
                  </a:cubicBezTo>
                  <a:cubicBezTo>
                    <a:pt x="216708" y="231989"/>
                    <a:pt x="214326" y="252230"/>
                    <a:pt x="197657" y="262946"/>
                  </a:cubicBezTo>
                  <a:cubicBezTo>
                    <a:pt x="180988" y="273662"/>
                    <a:pt x="156779" y="291124"/>
                    <a:pt x="128601" y="286758"/>
                  </a:cubicBezTo>
                  <a:cubicBezTo>
                    <a:pt x="100423" y="282392"/>
                    <a:pt x="50020" y="256199"/>
                    <a:pt x="28589" y="236752"/>
                  </a:cubicBezTo>
                  <a:cubicBezTo>
                    <a:pt x="7158" y="217305"/>
                    <a:pt x="-383" y="196668"/>
                    <a:pt x="14" y="170077"/>
                  </a:cubicBezTo>
                  <a:cubicBezTo>
                    <a:pt x="411" y="143486"/>
                    <a:pt x="15889" y="103005"/>
                    <a:pt x="30970" y="77208"/>
                  </a:cubicBezTo>
                  <a:cubicBezTo>
                    <a:pt x="46051" y="51411"/>
                    <a:pt x="82564" y="17280"/>
                    <a:pt x="107170" y="577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Месяц 142"/>
            <p:cNvSpPr/>
            <p:nvPr/>
          </p:nvSpPr>
          <p:spPr>
            <a:xfrm rot="16710925">
              <a:off x="8732803" y="805595"/>
              <a:ext cx="45719" cy="395406"/>
            </a:xfrm>
            <a:prstGeom prst="moon">
              <a:avLst>
                <a:gd name="adj" fmla="val 67412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Месяц 144"/>
            <p:cNvSpPr/>
            <p:nvPr/>
          </p:nvSpPr>
          <p:spPr>
            <a:xfrm rot="11767678">
              <a:off x="8783940" y="1689191"/>
              <a:ext cx="45719" cy="94984"/>
            </a:xfrm>
            <a:prstGeom prst="moon">
              <a:avLst>
                <a:gd name="adj" fmla="val 66697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4963" y="609600"/>
            <a:ext cx="904875" cy="1098550"/>
            <a:chOff x="4553134" y="136599"/>
            <a:chExt cx="807715" cy="1072177"/>
          </a:xfrm>
        </p:grpSpPr>
        <p:sp>
          <p:nvSpPr>
            <p:cNvPr id="21" name="Полилиния 20"/>
            <p:cNvSpPr/>
            <p:nvPr/>
          </p:nvSpPr>
          <p:spPr>
            <a:xfrm>
              <a:off x="4553134" y="136599"/>
              <a:ext cx="807715" cy="1072177"/>
            </a:xfrm>
            <a:custGeom>
              <a:avLst/>
              <a:gdLst>
                <a:gd name="connsiteX0" fmla="*/ 400799 w 807715"/>
                <a:gd name="connsiteY0" fmla="*/ 503041 h 1072177"/>
                <a:gd name="connsiteX1" fmla="*/ 448424 w 807715"/>
                <a:gd name="connsiteY1" fmla="*/ 664966 h 1072177"/>
                <a:gd name="connsiteX2" fmla="*/ 472237 w 807715"/>
                <a:gd name="connsiteY2" fmla="*/ 745929 h 1072177"/>
                <a:gd name="connsiteX3" fmla="*/ 486524 w 807715"/>
                <a:gd name="connsiteY3" fmla="*/ 819747 h 1072177"/>
                <a:gd name="connsiteX4" fmla="*/ 457949 w 807715"/>
                <a:gd name="connsiteY4" fmla="*/ 867372 h 1072177"/>
                <a:gd name="connsiteX5" fmla="*/ 426993 w 807715"/>
                <a:gd name="connsiteY5" fmla="*/ 914997 h 1072177"/>
                <a:gd name="connsiteX6" fmla="*/ 448424 w 807715"/>
                <a:gd name="connsiteY6" fmla="*/ 1000722 h 1072177"/>
                <a:gd name="connsiteX7" fmla="*/ 486524 w 807715"/>
                <a:gd name="connsiteY7" fmla="*/ 1041204 h 1072177"/>
                <a:gd name="connsiteX8" fmla="*/ 527006 w 807715"/>
                <a:gd name="connsiteY8" fmla="*/ 1057872 h 1072177"/>
                <a:gd name="connsiteX9" fmla="*/ 598443 w 807715"/>
                <a:gd name="connsiteY9" fmla="*/ 1045966 h 1072177"/>
                <a:gd name="connsiteX10" fmla="*/ 650831 w 807715"/>
                <a:gd name="connsiteY10" fmla="*/ 1050729 h 1072177"/>
                <a:gd name="connsiteX11" fmla="*/ 710362 w 807715"/>
                <a:gd name="connsiteY11" fmla="*/ 1062635 h 1072177"/>
                <a:gd name="connsiteX12" fmla="*/ 738937 w 807715"/>
                <a:gd name="connsiteY12" fmla="*/ 1072160 h 1072177"/>
                <a:gd name="connsiteX13" fmla="*/ 772274 w 807715"/>
                <a:gd name="connsiteY13" fmla="*/ 1060254 h 1072177"/>
                <a:gd name="connsiteX14" fmla="*/ 803231 w 807715"/>
                <a:gd name="connsiteY14" fmla="*/ 993579 h 1072177"/>
                <a:gd name="connsiteX15" fmla="*/ 803231 w 807715"/>
                <a:gd name="connsiteY15" fmla="*/ 950716 h 1072177"/>
                <a:gd name="connsiteX16" fmla="*/ 762749 w 807715"/>
                <a:gd name="connsiteY16" fmla="*/ 886422 h 1072177"/>
                <a:gd name="connsiteX17" fmla="*/ 703218 w 807715"/>
                <a:gd name="connsiteY17" fmla="*/ 700685 h 1072177"/>
                <a:gd name="connsiteX18" fmla="*/ 643687 w 807715"/>
                <a:gd name="connsiteY18" fmla="*/ 505422 h 1072177"/>
                <a:gd name="connsiteX19" fmla="*/ 586537 w 807715"/>
                <a:gd name="connsiteY19" fmla="*/ 305397 h 1072177"/>
                <a:gd name="connsiteX20" fmla="*/ 548437 w 807715"/>
                <a:gd name="connsiteY20" fmla="*/ 179191 h 1072177"/>
                <a:gd name="connsiteX21" fmla="*/ 519862 w 807715"/>
                <a:gd name="connsiteY21" fmla="*/ 74416 h 1072177"/>
                <a:gd name="connsiteX22" fmla="*/ 488906 w 807715"/>
                <a:gd name="connsiteY22" fmla="*/ 17266 h 1072177"/>
                <a:gd name="connsiteX23" fmla="*/ 450806 w 807715"/>
                <a:gd name="connsiteY23" fmla="*/ 597 h 1072177"/>
                <a:gd name="connsiteX24" fmla="*/ 398418 w 807715"/>
                <a:gd name="connsiteY24" fmla="*/ 33935 h 1072177"/>
                <a:gd name="connsiteX25" fmla="*/ 334124 w 807715"/>
                <a:gd name="connsiteY25" fmla="*/ 62510 h 1072177"/>
                <a:gd name="connsiteX26" fmla="*/ 288881 w 807715"/>
                <a:gd name="connsiteY26" fmla="*/ 72035 h 1072177"/>
                <a:gd name="connsiteX27" fmla="*/ 255543 w 807715"/>
                <a:gd name="connsiteY27" fmla="*/ 93466 h 1072177"/>
                <a:gd name="connsiteX28" fmla="*/ 236493 w 807715"/>
                <a:gd name="connsiteY28" fmla="*/ 162522 h 1072177"/>
                <a:gd name="connsiteX29" fmla="*/ 250781 w 807715"/>
                <a:gd name="connsiteY29" fmla="*/ 222054 h 1072177"/>
                <a:gd name="connsiteX30" fmla="*/ 276974 w 807715"/>
                <a:gd name="connsiteY30" fmla="*/ 255391 h 1072177"/>
                <a:gd name="connsiteX31" fmla="*/ 296024 w 807715"/>
                <a:gd name="connsiteY31" fmla="*/ 276822 h 1072177"/>
                <a:gd name="connsiteX32" fmla="*/ 248399 w 807715"/>
                <a:gd name="connsiteY32" fmla="*/ 393504 h 1072177"/>
                <a:gd name="connsiteX33" fmla="*/ 160293 w 807715"/>
                <a:gd name="connsiteY33" fmla="*/ 588766 h 1072177"/>
                <a:gd name="connsiteX34" fmla="*/ 98381 w 807715"/>
                <a:gd name="connsiteY34" fmla="*/ 726879 h 1072177"/>
                <a:gd name="connsiteX35" fmla="*/ 57899 w 807715"/>
                <a:gd name="connsiteY35" fmla="*/ 810222 h 1072177"/>
                <a:gd name="connsiteX36" fmla="*/ 12656 w 807715"/>
                <a:gd name="connsiteY36" fmla="*/ 855466 h 1072177"/>
                <a:gd name="connsiteX37" fmla="*/ 749 w 807715"/>
                <a:gd name="connsiteY37" fmla="*/ 898329 h 1072177"/>
                <a:gd name="connsiteX38" fmla="*/ 29324 w 807715"/>
                <a:gd name="connsiteY38" fmla="*/ 995960 h 1072177"/>
                <a:gd name="connsiteX39" fmla="*/ 65043 w 807715"/>
                <a:gd name="connsiteY39" fmla="*/ 1029297 h 1072177"/>
                <a:gd name="connsiteX40" fmla="*/ 98381 w 807715"/>
                <a:gd name="connsiteY40" fmla="*/ 1029297 h 1072177"/>
                <a:gd name="connsiteX41" fmla="*/ 150768 w 807715"/>
                <a:gd name="connsiteY41" fmla="*/ 1022154 h 1072177"/>
                <a:gd name="connsiteX42" fmla="*/ 205537 w 807715"/>
                <a:gd name="connsiteY42" fmla="*/ 1036441 h 1072177"/>
                <a:gd name="connsiteX43" fmla="*/ 257924 w 807715"/>
                <a:gd name="connsiteY43" fmla="*/ 1038822 h 1072177"/>
                <a:gd name="connsiteX44" fmla="*/ 307931 w 807715"/>
                <a:gd name="connsiteY44" fmla="*/ 991197 h 1072177"/>
                <a:gd name="connsiteX45" fmla="*/ 312693 w 807715"/>
                <a:gd name="connsiteY45" fmla="*/ 914997 h 1072177"/>
                <a:gd name="connsiteX46" fmla="*/ 274593 w 807715"/>
                <a:gd name="connsiteY46" fmla="*/ 843560 h 1072177"/>
                <a:gd name="connsiteX47" fmla="*/ 286499 w 807715"/>
                <a:gd name="connsiteY47" fmla="*/ 793554 h 1072177"/>
                <a:gd name="connsiteX48" fmla="*/ 381749 w 807715"/>
                <a:gd name="connsiteY48" fmla="*/ 562572 h 1072177"/>
                <a:gd name="connsiteX49" fmla="*/ 400799 w 807715"/>
                <a:gd name="connsiteY49" fmla="*/ 503041 h 107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07715" h="1072177">
                  <a:moveTo>
                    <a:pt x="400799" y="503041"/>
                  </a:moveTo>
                  <a:cubicBezTo>
                    <a:pt x="411911" y="520107"/>
                    <a:pt x="448424" y="664966"/>
                    <a:pt x="448424" y="664966"/>
                  </a:cubicBezTo>
                  <a:cubicBezTo>
                    <a:pt x="460330" y="705447"/>
                    <a:pt x="465887" y="720132"/>
                    <a:pt x="472237" y="745929"/>
                  </a:cubicBezTo>
                  <a:cubicBezTo>
                    <a:pt x="478587" y="771726"/>
                    <a:pt x="488905" y="799507"/>
                    <a:pt x="486524" y="819747"/>
                  </a:cubicBezTo>
                  <a:cubicBezTo>
                    <a:pt x="484143" y="839988"/>
                    <a:pt x="467871" y="851497"/>
                    <a:pt x="457949" y="867372"/>
                  </a:cubicBezTo>
                  <a:cubicBezTo>
                    <a:pt x="448027" y="883247"/>
                    <a:pt x="428580" y="892772"/>
                    <a:pt x="426993" y="914997"/>
                  </a:cubicBezTo>
                  <a:cubicBezTo>
                    <a:pt x="425406" y="937222"/>
                    <a:pt x="438502" y="979688"/>
                    <a:pt x="448424" y="1000722"/>
                  </a:cubicBezTo>
                  <a:cubicBezTo>
                    <a:pt x="458346" y="1021756"/>
                    <a:pt x="473427" y="1031679"/>
                    <a:pt x="486524" y="1041204"/>
                  </a:cubicBezTo>
                  <a:cubicBezTo>
                    <a:pt x="499621" y="1050729"/>
                    <a:pt x="508353" y="1057078"/>
                    <a:pt x="527006" y="1057872"/>
                  </a:cubicBezTo>
                  <a:cubicBezTo>
                    <a:pt x="545659" y="1058666"/>
                    <a:pt x="577806" y="1047156"/>
                    <a:pt x="598443" y="1045966"/>
                  </a:cubicBezTo>
                  <a:cubicBezTo>
                    <a:pt x="619080" y="1044776"/>
                    <a:pt x="632178" y="1047951"/>
                    <a:pt x="650831" y="1050729"/>
                  </a:cubicBezTo>
                  <a:cubicBezTo>
                    <a:pt x="669484" y="1053507"/>
                    <a:pt x="695678" y="1059063"/>
                    <a:pt x="710362" y="1062635"/>
                  </a:cubicBezTo>
                  <a:cubicBezTo>
                    <a:pt x="725046" y="1066207"/>
                    <a:pt x="728618" y="1072557"/>
                    <a:pt x="738937" y="1072160"/>
                  </a:cubicBezTo>
                  <a:cubicBezTo>
                    <a:pt x="749256" y="1071763"/>
                    <a:pt x="761558" y="1073351"/>
                    <a:pt x="772274" y="1060254"/>
                  </a:cubicBezTo>
                  <a:cubicBezTo>
                    <a:pt x="782990" y="1047157"/>
                    <a:pt x="798072" y="1011835"/>
                    <a:pt x="803231" y="993579"/>
                  </a:cubicBezTo>
                  <a:cubicBezTo>
                    <a:pt x="808391" y="975323"/>
                    <a:pt x="809978" y="968575"/>
                    <a:pt x="803231" y="950716"/>
                  </a:cubicBezTo>
                  <a:cubicBezTo>
                    <a:pt x="796484" y="932857"/>
                    <a:pt x="779418" y="928094"/>
                    <a:pt x="762749" y="886422"/>
                  </a:cubicBezTo>
                  <a:cubicBezTo>
                    <a:pt x="746080" y="844750"/>
                    <a:pt x="723062" y="764185"/>
                    <a:pt x="703218" y="700685"/>
                  </a:cubicBezTo>
                  <a:cubicBezTo>
                    <a:pt x="683374" y="637185"/>
                    <a:pt x="663134" y="571303"/>
                    <a:pt x="643687" y="505422"/>
                  </a:cubicBezTo>
                  <a:cubicBezTo>
                    <a:pt x="624240" y="439541"/>
                    <a:pt x="602412" y="359769"/>
                    <a:pt x="586537" y="305397"/>
                  </a:cubicBezTo>
                  <a:cubicBezTo>
                    <a:pt x="570662" y="251025"/>
                    <a:pt x="559549" y="217688"/>
                    <a:pt x="548437" y="179191"/>
                  </a:cubicBezTo>
                  <a:cubicBezTo>
                    <a:pt x="537325" y="140694"/>
                    <a:pt x="529784" y="101403"/>
                    <a:pt x="519862" y="74416"/>
                  </a:cubicBezTo>
                  <a:cubicBezTo>
                    <a:pt x="509940" y="47429"/>
                    <a:pt x="500415" y="29569"/>
                    <a:pt x="488906" y="17266"/>
                  </a:cubicBezTo>
                  <a:cubicBezTo>
                    <a:pt x="477397" y="4963"/>
                    <a:pt x="465887" y="-2181"/>
                    <a:pt x="450806" y="597"/>
                  </a:cubicBezTo>
                  <a:cubicBezTo>
                    <a:pt x="435725" y="3375"/>
                    <a:pt x="417865" y="23616"/>
                    <a:pt x="398418" y="33935"/>
                  </a:cubicBezTo>
                  <a:cubicBezTo>
                    <a:pt x="378971" y="44254"/>
                    <a:pt x="352380" y="56160"/>
                    <a:pt x="334124" y="62510"/>
                  </a:cubicBezTo>
                  <a:cubicBezTo>
                    <a:pt x="315868" y="68860"/>
                    <a:pt x="301978" y="66876"/>
                    <a:pt x="288881" y="72035"/>
                  </a:cubicBezTo>
                  <a:cubicBezTo>
                    <a:pt x="275784" y="77194"/>
                    <a:pt x="264274" y="78385"/>
                    <a:pt x="255543" y="93466"/>
                  </a:cubicBezTo>
                  <a:cubicBezTo>
                    <a:pt x="246812" y="108547"/>
                    <a:pt x="237287" y="141091"/>
                    <a:pt x="236493" y="162522"/>
                  </a:cubicBezTo>
                  <a:cubicBezTo>
                    <a:pt x="235699" y="183953"/>
                    <a:pt x="244034" y="206576"/>
                    <a:pt x="250781" y="222054"/>
                  </a:cubicBezTo>
                  <a:cubicBezTo>
                    <a:pt x="257528" y="237532"/>
                    <a:pt x="269434" y="246263"/>
                    <a:pt x="276974" y="255391"/>
                  </a:cubicBezTo>
                  <a:cubicBezTo>
                    <a:pt x="284514" y="264519"/>
                    <a:pt x="300786" y="253803"/>
                    <a:pt x="296024" y="276822"/>
                  </a:cubicBezTo>
                  <a:cubicBezTo>
                    <a:pt x="291261" y="299841"/>
                    <a:pt x="271021" y="341513"/>
                    <a:pt x="248399" y="393504"/>
                  </a:cubicBezTo>
                  <a:cubicBezTo>
                    <a:pt x="225777" y="445495"/>
                    <a:pt x="160293" y="588766"/>
                    <a:pt x="160293" y="588766"/>
                  </a:cubicBezTo>
                  <a:cubicBezTo>
                    <a:pt x="135290" y="644328"/>
                    <a:pt x="115447" y="689970"/>
                    <a:pt x="98381" y="726879"/>
                  </a:cubicBezTo>
                  <a:cubicBezTo>
                    <a:pt x="81315" y="763788"/>
                    <a:pt x="72186" y="788791"/>
                    <a:pt x="57899" y="810222"/>
                  </a:cubicBezTo>
                  <a:cubicBezTo>
                    <a:pt x="43611" y="831653"/>
                    <a:pt x="22181" y="840782"/>
                    <a:pt x="12656" y="855466"/>
                  </a:cubicBezTo>
                  <a:cubicBezTo>
                    <a:pt x="3131" y="870150"/>
                    <a:pt x="-2029" y="874913"/>
                    <a:pt x="749" y="898329"/>
                  </a:cubicBezTo>
                  <a:cubicBezTo>
                    <a:pt x="3527" y="921745"/>
                    <a:pt x="18608" y="974132"/>
                    <a:pt x="29324" y="995960"/>
                  </a:cubicBezTo>
                  <a:cubicBezTo>
                    <a:pt x="40040" y="1017788"/>
                    <a:pt x="53534" y="1023741"/>
                    <a:pt x="65043" y="1029297"/>
                  </a:cubicBezTo>
                  <a:cubicBezTo>
                    <a:pt x="76552" y="1034853"/>
                    <a:pt x="84094" y="1030487"/>
                    <a:pt x="98381" y="1029297"/>
                  </a:cubicBezTo>
                  <a:cubicBezTo>
                    <a:pt x="112668" y="1028107"/>
                    <a:pt x="132909" y="1020963"/>
                    <a:pt x="150768" y="1022154"/>
                  </a:cubicBezTo>
                  <a:cubicBezTo>
                    <a:pt x="168627" y="1023345"/>
                    <a:pt x="187678" y="1033663"/>
                    <a:pt x="205537" y="1036441"/>
                  </a:cubicBezTo>
                  <a:cubicBezTo>
                    <a:pt x="223396" y="1039219"/>
                    <a:pt x="240858" y="1046363"/>
                    <a:pt x="257924" y="1038822"/>
                  </a:cubicBezTo>
                  <a:cubicBezTo>
                    <a:pt x="274990" y="1031281"/>
                    <a:pt x="298803" y="1011834"/>
                    <a:pt x="307931" y="991197"/>
                  </a:cubicBezTo>
                  <a:cubicBezTo>
                    <a:pt x="317059" y="970560"/>
                    <a:pt x="318249" y="939603"/>
                    <a:pt x="312693" y="914997"/>
                  </a:cubicBezTo>
                  <a:cubicBezTo>
                    <a:pt x="307137" y="890391"/>
                    <a:pt x="278959" y="863800"/>
                    <a:pt x="274593" y="843560"/>
                  </a:cubicBezTo>
                  <a:cubicBezTo>
                    <a:pt x="270227" y="823320"/>
                    <a:pt x="268640" y="840385"/>
                    <a:pt x="286499" y="793554"/>
                  </a:cubicBezTo>
                  <a:cubicBezTo>
                    <a:pt x="304358" y="746723"/>
                    <a:pt x="362302" y="609800"/>
                    <a:pt x="381749" y="562572"/>
                  </a:cubicBezTo>
                  <a:cubicBezTo>
                    <a:pt x="401196" y="515344"/>
                    <a:pt x="389687" y="485975"/>
                    <a:pt x="400799" y="503041"/>
                  </a:cubicBezTo>
                  <a:close/>
                </a:path>
              </a:pathLst>
            </a:custGeom>
            <a:solidFill>
              <a:srgbClr val="51D0E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818048" y="204430"/>
              <a:ext cx="210047" cy="119343"/>
            </a:xfrm>
            <a:custGeom>
              <a:avLst/>
              <a:gdLst>
                <a:gd name="connsiteX0" fmla="*/ 3 w 210047"/>
                <a:gd name="connsiteY0" fmla="*/ 82640 h 119343"/>
                <a:gd name="connsiteX1" fmla="*/ 79378 w 210047"/>
                <a:gd name="connsiteY1" fmla="*/ 38190 h 119343"/>
                <a:gd name="connsiteX2" fmla="*/ 161928 w 210047"/>
                <a:gd name="connsiteY2" fmla="*/ 90 h 119343"/>
                <a:gd name="connsiteX3" fmla="*/ 209553 w 210047"/>
                <a:gd name="connsiteY3" fmla="*/ 28665 h 119343"/>
                <a:gd name="connsiteX4" fmla="*/ 133353 w 210047"/>
                <a:gd name="connsiteY4" fmla="*/ 63590 h 119343"/>
                <a:gd name="connsiteX5" fmla="*/ 76203 w 210047"/>
                <a:gd name="connsiteY5" fmla="*/ 117565 h 119343"/>
                <a:gd name="connsiteX6" fmla="*/ 3 w 210047"/>
                <a:gd name="connsiteY6" fmla="*/ 82640 h 11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47" h="119343">
                  <a:moveTo>
                    <a:pt x="3" y="82640"/>
                  </a:moveTo>
                  <a:cubicBezTo>
                    <a:pt x="532" y="69411"/>
                    <a:pt x="52391" y="51948"/>
                    <a:pt x="79378" y="38190"/>
                  </a:cubicBezTo>
                  <a:cubicBezTo>
                    <a:pt x="106366" y="24432"/>
                    <a:pt x="140232" y="1677"/>
                    <a:pt x="161928" y="90"/>
                  </a:cubicBezTo>
                  <a:cubicBezTo>
                    <a:pt x="183624" y="-1497"/>
                    <a:pt x="214316" y="18082"/>
                    <a:pt x="209553" y="28665"/>
                  </a:cubicBezTo>
                  <a:cubicBezTo>
                    <a:pt x="204791" y="39248"/>
                    <a:pt x="155578" y="48773"/>
                    <a:pt x="133353" y="63590"/>
                  </a:cubicBezTo>
                  <a:cubicBezTo>
                    <a:pt x="111128" y="78407"/>
                    <a:pt x="96311" y="108040"/>
                    <a:pt x="76203" y="117565"/>
                  </a:cubicBezTo>
                  <a:cubicBezTo>
                    <a:pt x="56095" y="127090"/>
                    <a:pt x="-526" y="95869"/>
                    <a:pt x="3" y="82640"/>
                  </a:cubicBezTo>
                  <a:close/>
                </a:path>
              </a:pathLst>
            </a:cu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203923" y="963913"/>
              <a:ext cx="71648" cy="111665"/>
            </a:xfrm>
            <a:custGeom>
              <a:avLst/>
              <a:gdLst>
                <a:gd name="connsiteX0" fmla="*/ 70112 w 71648"/>
                <a:gd name="connsiteY0" fmla="*/ 108374 h 111665"/>
                <a:gd name="connsiteX1" fmla="*/ 44712 w 71648"/>
                <a:gd name="connsiteY1" fmla="*/ 424 h 111665"/>
                <a:gd name="connsiteX2" fmla="*/ 262 w 71648"/>
                <a:gd name="connsiteY2" fmla="*/ 73449 h 111665"/>
                <a:gd name="connsiteX3" fmla="*/ 70112 w 71648"/>
                <a:gd name="connsiteY3" fmla="*/ 108374 h 11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48" h="111665">
                  <a:moveTo>
                    <a:pt x="70112" y="108374"/>
                  </a:moveTo>
                  <a:cubicBezTo>
                    <a:pt x="77520" y="96203"/>
                    <a:pt x="56354" y="6245"/>
                    <a:pt x="44712" y="424"/>
                  </a:cubicBezTo>
                  <a:cubicBezTo>
                    <a:pt x="33070" y="-5397"/>
                    <a:pt x="-3442" y="50166"/>
                    <a:pt x="262" y="73449"/>
                  </a:cubicBezTo>
                  <a:cubicBezTo>
                    <a:pt x="3966" y="96732"/>
                    <a:pt x="62704" y="120545"/>
                    <a:pt x="70112" y="108374"/>
                  </a:cubicBezTo>
                  <a:close/>
                </a:path>
              </a:pathLst>
            </a:cu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83" name="Группа 2082"/>
          <p:cNvGrpSpPr/>
          <p:nvPr/>
        </p:nvGrpSpPr>
        <p:grpSpPr>
          <a:xfrm>
            <a:off x="5724525" y="484188"/>
            <a:ext cx="1381125" cy="1293812"/>
            <a:chOff x="5677054" y="434281"/>
            <a:chExt cx="1471806" cy="1385366"/>
          </a:xfrm>
        </p:grpSpPr>
        <p:pic>
          <p:nvPicPr>
            <p:cNvPr id="9276" name="Picture 16" descr="C:\Users\Андрей\Desktop\С зеленый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25799">
              <a:off x="5677054" y="434281"/>
              <a:ext cx="1471806" cy="13853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9" name="Месяц 118"/>
            <p:cNvSpPr/>
            <p:nvPr/>
          </p:nvSpPr>
          <p:spPr>
            <a:xfrm rot="20851448">
              <a:off x="6020855" y="794504"/>
              <a:ext cx="137866" cy="820131"/>
            </a:xfrm>
            <a:prstGeom prst="moon">
              <a:avLst>
                <a:gd name="adj" fmla="val 27030"/>
              </a:avLst>
            </a:prstGeom>
            <a:solidFill>
              <a:srgbClr val="D1F7FB"/>
            </a:solidFill>
            <a:ln>
              <a:solidFill>
                <a:srgbClr val="D1F7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 rot="-842455">
            <a:off x="7394575" y="422275"/>
            <a:ext cx="847725" cy="1314450"/>
            <a:chOff x="7618075" y="339502"/>
            <a:chExt cx="924987" cy="1376727"/>
          </a:xfrm>
        </p:grpSpPr>
        <p:sp>
          <p:nvSpPr>
            <p:cNvPr id="134" name="Полилиния 133"/>
            <p:cNvSpPr/>
            <p:nvPr/>
          </p:nvSpPr>
          <p:spPr>
            <a:xfrm rot="1689605">
              <a:off x="7618075" y="514980"/>
              <a:ext cx="924987" cy="1201249"/>
            </a:xfrm>
            <a:custGeom>
              <a:avLst/>
              <a:gdLst>
                <a:gd name="connsiteX0" fmla="*/ 39378 w 846483"/>
                <a:gd name="connsiteY0" fmla="*/ 154984 h 993010"/>
                <a:gd name="connsiteX1" fmla="*/ 184634 w 846483"/>
                <a:gd name="connsiteY1" fmla="*/ 116884 h 993010"/>
                <a:gd name="connsiteX2" fmla="*/ 287028 w 846483"/>
                <a:gd name="connsiteY2" fmla="*/ 95453 h 993010"/>
                <a:gd name="connsiteX3" fmla="*/ 396566 w 846483"/>
                <a:gd name="connsiteY3" fmla="*/ 69259 h 993010"/>
                <a:gd name="connsiteX4" fmla="*/ 491816 w 846483"/>
                <a:gd name="connsiteY4" fmla="*/ 43066 h 993010"/>
                <a:gd name="connsiteX5" fmla="*/ 558491 w 846483"/>
                <a:gd name="connsiteY5" fmla="*/ 203 h 993010"/>
                <a:gd name="connsiteX6" fmla="*/ 625166 w 846483"/>
                <a:gd name="connsiteY6" fmla="*/ 31159 h 993010"/>
                <a:gd name="connsiteX7" fmla="*/ 684697 w 846483"/>
                <a:gd name="connsiteY7" fmla="*/ 121647 h 993010"/>
                <a:gd name="connsiteX8" fmla="*/ 696603 w 846483"/>
                <a:gd name="connsiteY8" fmla="*/ 226422 h 993010"/>
                <a:gd name="connsiteX9" fmla="*/ 663266 w 846483"/>
                <a:gd name="connsiteY9" fmla="*/ 290716 h 993010"/>
                <a:gd name="connsiteX10" fmla="*/ 589447 w 846483"/>
                <a:gd name="connsiteY10" fmla="*/ 274047 h 993010"/>
                <a:gd name="connsiteX11" fmla="*/ 553728 w 846483"/>
                <a:gd name="connsiteY11" fmla="*/ 224041 h 993010"/>
                <a:gd name="connsiteX12" fmla="*/ 494197 w 846483"/>
                <a:gd name="connsiteY12" fmla="*/ 209753 h 993010"/>
                <a:gd name="connsiteX13" fmla="*/ 394184 w 846483"/>
                <a:gd name="connsiteY13" fmla="*/ 226422 h 993010"/>
                <a:gd name="connsiteX14" fmla="*/ 353703 w 846483"/>
                <a:gd name="connsiteY14" fmla="*/ 257378 h 993010"/>
                <a:gd name="connsiteX15" fmla="*/ 375134 w 846483"/>
                <a:gd name="connsiteY15" fmla="*/ 362153 h 993010"/>
                <a:gd name="connsiteX16" fmla="*/ 389422 w 846483"/>
                <a:gd name="connsiteY16" fmla="*/ 419303 h 993010"/>
                <a:gd name="connsiteX17" fmla="*/ 451334 w 846483"/>
                <a:gd name="connsiteY17" fmla="*/ 407397 h 993010"/>
                <a:gd name="connsiteX18" fmla="*/ 458478 w 846483"/>
                <a:gd name="connsiteY18" fmla="*/ 326434 h 993010"/>
                <a:gd name="connsiteX19" fmla="*/ 472766 w 846483"/>
                <a:gd name="connsiteY19" fmla="*/ 274047 h 993010"/>
                <a:gd name="connsiteX20" fmla="*/ 532297 w 846483"/>
                <a:gd name="connsiteY20" fmla="*/ 266903 h 993010"/>
                <a:gd name="connsiteX21" fmla="*/ 584684 w 846483"/>
                <a:gd name="connsiteY21" fmla="*/ 350247 h 993010"/>
                <a:gd name="connsiteX22" fmla="*/ 620403 w 846483"/>
                <a:gd name="connsiteY22" fmla="*/ 481216 h 993010"/>
                <a:gd name="connsiteX23" fmla="*/ 620403 w 846483"/>
                <a:gd name="connsiteY23" fmla="*/ 616947 h 993010"/>
                <a:gd name="connsiteX24" fmla="*/ 577541 w 846483"/>
                <a:gd name="connsiteY24" fmla="*/ 664572 h 993010"/>
                <a:gd name="connsiteX25" fmla="*/ 529916 w 846483"/>
                <a:gd name="connsiteY25" fmla="*/ 638378 h 993010"/>
                <a:gd name="connsiteX26" fmla="*/ 498959 w 846483"/>
                <a:gd name="connsiteY26" fmla="*/ 574084 h 993010"/>
                <a:gd name="connsiteX27" fmla="*/ 470384 w 846483"/>
                <a:gd name="connsiteY27" fmla="*/ 566941 h 993010"/>
                <a:gd name="connsiteX28" fmla="*/ 441809 w 846483"/>
                <a:gd name="connsiteY28" fmla="*/ 588372 h 993010"/>
                <a:gd name="connsiteX29" fmla="*/ 460859 w 846483"/>
                <a:gd name="connsiteY29" fmla="*/ 702672 h 993010"/>
                <a:gd name="connsiteX30" fmla="*/ 487053 w 846483"/>
                <a:gd name="connsiteY30" fmla="*/ 764584 h 993010"/>
                <a:gd name="connsiteX31" fmla="*/ 582303 w 846483"/>
                <a:gd name="connsiteY31" fmla="*/ 755059 h 993010"/>
                <a:gd name="connsiteX32" fmla="*/ 665647 w 846483"/>
                <a:gd name="connsiteY32" fmla="*/ 719341 h 993010"/>
                <a:gd name="connsiteX33" fmla="*/ 703747 w 846483"/>
                <a:gd name="connsiteY33" fmla="*/ 643141 h 993010"/>
                <a:gd name="connsiteX34" fmla="*/ 718034 w 846483"/>
                <a:gd name="connsiteY34" fmla="*/ 576466 h 993010"/>
                <a:gd name="connsiteX35" fmla="*/ 753753 w 846483"/>
                <a:gd name="connsiteY35" fmla="*/ 543128 h 993010"/>
                <a:gd name="connsiteX36" fmla="*/ 801378 w 846483"/>
                <a:gd name="connsiteY36" fmla="*/ 557416 h 993010"/>
                <a:gd name="connsiteX37" fmla="*/ 841859 w 846483"/>
                <a:gd name="connsiteY37" fmla="*/ 628853 h 993010"/>
                <a:gd name="connsiteX38" fmla="*/ 841859 w 846483"/>
                <a:gd name="connsiteY38" fmla="*/ 755059 h 993010"/>
                <a:gd name="connsiteX39" fmla="*/ 808522 w 846483"/>
                <a:gd name="connsiteY39" fmla="*/ 862216 h 993010"/>
                <a:gd name="connsiteX40" fmla="*/ 725178 w 846483"/>
                <a:gd name="connsiteY40" fmla="*/ 883647 h 993010"/>
                <a:gd name="connsiteX41" fmla="*/ 584684 w 846483"/>
                <a:gd name="connsiteY41" fmla="*/ 914603 h 993010"/>
                <a:gd name="connsiteX42" fmla="*/ 413234 w 846483"/>
                <a:gd name="connsiteY42" fmla="*/ 955084 h 993010"/>
                <a:gd name="connsiteX43" fmla="*/ 279884 w 846483"/>
                <a:gd name="connsiteY43" fmla="*/ 986041 h 993010"/>
                <a:gd name="connsiteX44" fmla="*/ 222734 w 846483"/>
                <a:gd name="connsiteY44" fmla="*/ 990803 h 993010"/>
                <a:gd name="connsiteX45" fmla="*/ 179872 w 846483"/>
                <a:gd name="connsiteY45" fmla="*/ 957466 h 993010"/>
                <a:gd name="connsiteX46" fmla="*/ 175109 w 846483"/>
                <a:gd name="connsiteY46" fmla="*/ 907459 h 993010"/>
                <a:gd name="connsiteX47" fmla="*/ 217972 w 846483"/>
                <a:gd name="connsiteY47" fmla="*/ 847928 h 993010"/>
                <a:gd name="connsiteX48" fmla="*/ 213209 w 846483"/>
                <a:gd name="connsiteY48" fmla="*/ 759822 h 993010"/>
                <a:gd name="connsiteX49" fmla="*/ 170347 w 846483"/>
                <a:gd name="connsiteY49" fmla="*/ 564559 h 993010"/>
                <a:gd name="connsiteX50" fmla="*/ 125103 w 846483"/>
                <a:gd name="connsiteY50" fmla="*/ 390728 h 993010"/>
                <a:gd name="connsiteX51" fmla="*/ 84622 w 846483"/>
                <a:gd name="connsiteY51" fmla="*/ 300241 h 993010"/>
                <a:gd name="connsiteX52" fmla="*/ 27472 w 846483"/>
                <a:gd name="connsiteY52" fmla="*/ 278809 h 993010"/>
                <a:gd name="connsiteX53" fmla="*/ 1278 w 846483"/>
                <a:gd name="connsiteY53" fmla="*/ 197847 h 993010"/>
                <a:gd name="connsiteX54" fmla="*/ 39378 w 846483"/>
                <a:gd name="connsiteY54" fmla="*/ 154984 h 99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46483" h="993010">
                  <a:moveTo>
                    <a:pt x="39378" y="154984"/>
                  </a:moveTo>
                  <a:cubicBezTo>
                    <a:pt x="69937" y="141490"/>
                    <a:pt x="143359" y="126806"/>
                    <a:pt x="184634" y="116884"/>
                  </a:cubicBezTo>
                  <a:cubicBezTo>
                    <a:pt x="225909" y="106962"/>
                    <a:pt x="251706" y="103390"/>
                    <a:pt x="287028" y="95453"/>
                  </a:cubicBezTo>
                  <a:cubicBezTo>
                    <a:pt x="322350" y="87516"/>
                    <a:pt x="362435" y="77990"/>
                    <a:pt x="396566" y="69259"/>
                  </a:cubicBezTo>
                  <a:cubicBezTo>
                    <a:pt x="430697" y="60528"/>
                    <a:pt x="464829" y="54575"/>
                    <a:pt x="491816" y="43066"/>
                  </a:cubicBezTo>
                  <a:cubicBezTo>
                    <a:pt x="518804" y="31557"/>
                    <a:pt x="536266" y="2187"/>
                    <a:pt x="558491" y="203"/>
                  </a:cubicBezTo>
                  <a:cubicBezTo>
                    <a:pt x="580716" y="-1781"/>
                    <a:pt x="604132" y="10918"/>
                    <a:pt x="625166" y="31159"/>
                  </a:cubicBezTo>
                  <a:cubicBezTo>
                    <a:pt x="646200" y="51400"/>
                    <a:pt x="672791" y="89103"/>
                    <a:pt x="684697" y="121647"/>
                  </a:cubicBezTo>
                  <a:cubicBezTo>
                    <a:pt x="696603" y="154191"/>
                    <a:pt x="700175" y="198244"/>
                    <a:pt x="696603" y="226422"/>
                  </a:cubicBezTo>
                  <a:cubicBezTo>
                    <a:pt x="693031" y="254600"/>
                    <a:pt x="681125" y="282779"/>
                    <a:pt x="663266" y="290716"/>
                  </a:cubicBezTo>
                  <a:cubicBezTo>
                    <a:pt x="645407" y="298653"/>
                    <a:pt x="607703" y="285160"/>
                    <a:pt x="589447" y="274047"/>
                  </a:cubicBezTo>
                  <a:cubicBezTo>
                    <a:pt x="571191" y="262935"/>
                    <a:pt x="569603" y="234757"/>
                    <a:pt x="553728" y="224041"/>
                  </a:cubicBezTo>
                  <a:cubicBezTo>
                    <a:pt x="537853" y="213325"/>
                    <a:pt x="520788" y="209356"/>
                    <a:pt x="494197" y="209753"/>
                  </a:cubicBezTo>
                  <a:cubicBezTo>
                    <a:pt x="467606" y="210150"/>
                    <a:pt x="417600" y="218485"/>
                    <a:pt x="394184" y="226422"/>
                  </a:cubicBezTo>
                  <a:cubicBezTo>
                    <a:pt x="370768" y="234359"/>
                    <a:pt x="356878" y="234756"/>
                    <a:pt x="353703" y="257378"/>
                  </a:cubicBezTo>
                  <a:cubicBezTo>
                    <a:pt x="350528" y="280000"/>
                    <a:pt x="369181" y="335166"/>
                    <a:pt x="375134" y="362153"/>
                  </a:cubicBezTo>
                  <a:cubicBezTo>
                    <a:pt x="381087" y="389140"/>
                    <a:pt x="376722" y="411762"/>
                    <a:pt x="389422" y="419303"/>
                  </a:cubicBezTo>
                  <a:cubicBezTo>
                    <a:pt x="402122" y="426844"/>
                    <a:pt x="439825" y="422875"/>
                    <a:pt x="451334" y="407397"/>
                  </a:cubicBezTo>
                  <a:cubicBezTo>
                    <a:pt x="462843" y="391919"/>
                    <a:pt x="454906" y="348659"/>
                    <a:pt x="458478" y="326434"/>
                  </a:cubicBezTo>
                  <a:cubicBezTo>
                    <a:pt x="462050" y="304209"/>
                    <a:pt x="460463" y="283969"/>
                    <a:pt x="472766" y="274047"/>
                  </a:cubicBezTo>
                  <a:cubicBezTo>
                    <a:pt x="485069" y="264125"/>
                    <a:pt x="513644" y="254203"/>
                    <a:pt x="532297" y="266903"/>
                  </a:cubicBezTo>
                  <a:cubicBezTo>
                    <a:pt x="550950" y="279603"/>
                    <a:pt x="570000" y="314528"/>
                    <a:pt x="584684" y="350247"/>
                  </a:cubicBezTo>
                  <a:cubicBezTo>
                    <a:pt x="599368" y="385966"/>
                    <a:pt x="614450" y="436766"/>
                    <a:pt x="620403" y="481216"/>
                  </a:cubicBezTo>
                  <a:cubicBezTo>
                    <a:pt x="626356" y="525666"/>
                    <a:pt x="627547" y="586388"/>
                    <a:pt x="620403" y="616947"/>
                  </a:cubicBezTo>
                  <a:cubicBezTo>
                    <a:pt x="613259" y="647506"/>
                    <a:pt x="592622" y="661000"/>
                    <a:pt x="577541" y="664572"/>
                  </a:cubicBezTo>
                  <a:cubicBezTo>
                    <a:pt x="562460" y="668144"/>
                    <a:pt x="543013" y="653459"/>
                    <a:pt x="529916" y="638378"/>
                  </a:cubicBezTo>
                  <a:cubicBezTo>
                    <a:pt x="516819" y="623297"/>
                    <a:pt x="508881" y="585990"/>
                    <a:pt x="498959" y="574084"/>
                  </a:cubicBezTo>
                  <a:cubicBezTo>
                    <a:pt x="489037" y="562178"/>
                    <a:pt x="479909" y="564560"/>
                    <a:pt x="470384" y="566941"/>
                  </a:cubicBezTo>
                  <a:cubicBezTo>
                    <a:pt x="460859" y="569322"/>
                    <a:pt x="443396" y="565750"/>
                    <a:pt x="441809" y="588372"/>
                  </a:cubicBezTo>
                  <a:cubicBezTo>
                    <a:pt x="440222" y="610994"/>
                    <a:pt x="453318" y="673303"/>
                    <a:pt x="460859" y="702672"/>
                  </a:cubicBezTo>
                  <a:cubicBezTo>
                    <a:pt x="468400" y="732041"/>
                    <a:pt x="466812" y="755853"/>
                    <a:pt x="487053" y="764584"/>
                  </a:cubicBezTo>
                  <a:cubicBezTo>
                    <a:pt x="507294" y="773315"/>
                    <a:pt x="552537" y="762600"/>
                    <a:pt x="582303" y="755059"/>
                  </a:cubicBezTo>
                  <a:cubicBezTo>
                    <a:pt x="612069" y="747519"/>
                    <a:pt x="645406" y="737994"/>
                    <a:pt x="665647" y="719341"/>
                  </a:cubicBezTo>
                  <a:cubicBezTo>
                    <a:pt x="685888" y="700688"/>
                    <a:pt x="695016" y="666953"/>
                    <a:pt x="703747" y="643141"/>
                  </a:cubicBezTo>
                  <a:cubicBezTo>
                    <a:pt x="712478" y="619329"/>
                    <a:pt x="709700" y="593135"/>
                    <a:pt x="718034" y="576466"/>
                  </a:cubicBezTo>
                  <a:cubicBezTo>
                    <a:pt x="726368" y="559797"/>
                    <a:pt x="739862" y="546303"/>
                    <a:pt x="753753" y="543128"/>
                  </a:cubicBezTo>
                  <a:cubicBezTo>
                    <a:pt x="767644" y="539953"/>
                    <a:pt x="786694" y="543129"/>
                    <a:pt x="801378" y="557416"/>
                  </a:cubicBezTo>
                  <a:cubicBezTo>
                    <a:pt x="816062" y="571704"/>
                    <a:pt x="835112" y="595913"/>
                    <a:pt x="841859" y="628853"/>
                  </a:cubicBezTo>
                  <a:cubicBezTo>
                    <a:pt x="848606" y="661793"/>
                    <a:pt x="847415" y="716165"/>
                    <a:pt x="841859" y="755059"/>
                  </a:cubicBezTo>
                  <a:cubicBezTo>
                    <a:pt x="836303" y="793953"/>
                    <a:pt x="827969" y="840785"/>
                    <a:pt x="808522" y="862216"/>
                  </a:cubicBezTo>
                  <a:cubicBezTo>
                    <a:pt x="789075" y="883647"/>
                    <a:pt x="762484" y="874916"/>
                    <a:pt x="725178" y="883647"/>
                  </a:cubicBezTo>
                  <a:cubicBezTo>
                    <a:pt x="687872" y="892378"/>
                    <a:pt x="584684" y="914603"/>
                    <a:pt x="584684" y="914603"/>
                  </a:cubicBezTo>
                  <a:lnTo>
                    <a:pt x="413234" y="955084"/>
                  </a:lnTo>
                  <a:cubicBezTo>
                    <a:pt x="362434" y="966990"/>
                    <a:pt x="311634" y="980088"/>
                    <a:pt x="279884" y="986041"/>
                  </a:cubicBezTo>
                  <a:cubicBezTo>
                    <a:pt x="248134" y="991994"/>
                    <a:pt x="239403" y="995566"/>
                    <a:pt x="222734" y="990803"/>
                  </a:cubicBezTo>
                  <a:cubicBezTo>
                    <a:pt x="206065" y="986041"/>
                    <a:pt x="187809" y="971357"/>
                    <a:pt x="179872" y="957466"/>
                  </a:cubicBezTo>
                  <a:cubicBezTo>
                    <a:pt x="171935" y="943575"/>
                    <a:pt x="168759" y="925715"/>
                    <a:pt x="175109" y="907459"/>
                  </a:cubicBezTo>
                  <a:cubicBezTo>
                    <a:pt x="181459" y="889203"/>
                    <a:pt x="211622" y="872534"/>
                    <a:pt x="217972" y="847928"/>
                  </a:cubicBezTo>
                  <a:cubicBezTo>
                    <a:pt x="224322" y="823322"/>
                    <a:pt x="221147" y="807050"/>
                    <a:pt x="213209" y="759822"/>
                  </a:cubicBezTo>
                  <a:cubicBezTo>
                    <a:pt x="205271" y="712594"/>
                    <a:pt x="185031" y="626075"/>
                    <a:pt x="170347" y="564559"/>
                  </a:cubicBezTo>
                  <a:cubicBezTo>
                    <a:pt x="155663" y="503043"/>
                    <a:pt x="139391" y="434781"/>
                    <a:pt x="125103" y="390728"/>
                  </a:cubicBezTo>
                  <a:cubicBezTo>
                    <a:pt x="110815" y="346675"/>
                    <a:pt x="100894" y="318894"/>
                    <a:pt x="84622" y="300241"/>
                  </a:cubicBezTo>
                  <a:cubicBezTo>
                    <a:pt x="68350" y="281588"/>
                    <a:pt x="41363" y="295875"/>
                    <a:pt x="27472" y="278809"/>
                  </a:cubicBezTo>
                  <a:cubicBezTo>
                    <a:pt x="13581" y="261743"/>
                    <a:pt x="-5072" y="220866"/>
                    <a:pt x="1278" y="197847"/>
                  </a:cubicBezTo>
                  <a:cubicBezTo>
                    <a:pt x="7628" y="174828"/>
                    <a:pt x="8819" y="168478"/>
                    <a:pt x="39378" y="154984"/>
                  </a:cubicBezTo>
                  <a:close/>
                </a:path>
              </a:pathLst>
            </a:custGeom>
            <a:solidFill>
              <a:srgbClr val="D76FB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Месяц 136"/>
            <p:cNvSpPr/>
            <p:nvPr/>
          </p:nvSpPr>
          <p:spPr>
            <a:xfrm rot="11767678">
              <a:off x="8461074" y="711388"/>
              <a:ext cx="45719" cy="189969"/>
            </a:xfrm>
            <a:prstGeom prst="moon">
              <a:avLst>
                <a:gd name="adj" fmla="val 66697"/>
              </a:avLst>
            </a:prstGeom>
            <a:solidFill>
              <a:srgbClr val="FDE3FB"/>
            </a:solidFill>
            <a:ln>
              <a:solidFill>
                <a:srgbClr val="FDE3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Месяц 137"/>
            <p:cNvSpPr/>
            <p:nvPr/>
          </p:nvSpPr>
          <p:spPr>
            <a:xfrm rot="12234738">
              <a:off x="8278095" y="1412048"/>
              <a:ext cx="45719" cy="231253"/>
            </a:xfrm>
            <a:prstGeom prst="moon">
              <a:avLst>
                <a:gd name="adj" fmla="val 66697"/>
              </a:avLst>
            </a:prstGeom>
            <a:solidFill>
              <a:srgbClr val="FDE3FB"/>
            </a:solidFill>
            <a:ln>
              <a:solidFill>
                <a:srgbClr val="FDE3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Месяц 138"/>
            <p:cNvSpPr/>
            <p:nvPr/>
          </p:nvSpPr>
          <p:spPr>
            <a:xfrm rot="967678">
              <a:off x="7832630" y="752925"/>
              <a:ext cx="47980" cy="683797"/>
            </a:xfrm>
            <a:prstGeom prst="moon">
              <a:avLst>
                <a:gd name="adj" fmla="val 67412"/>
              </a:avLst>
            </a:prstGeom>
            <a:solidFill>
              <a:srgbClr val="FDE3FB"/>
            </a:solidFill>
            <a:ln>
              <a:solidFill>
                <a:srgbClr val="FDE3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271" name="Группа 61"/>
            <p:cNvGrpSpPr/>
            <p:nvPr/>
          </p:nvGrpSpPr>
          <p:grpSpPr>
            <a:xfrm>
              <a:off x="7921134" y="339502"/>
              <a:ext cx="539298" cy="247179"/>
              <a:chOff x="7895176" y="535151"/>
              <a:chExt cx="539298" cy="247179"/>
            </a:xfrm>
          </p:grpSpPr>
          <p:sp>
            <p:nvSpPr>
              <p:cNvPr id="135" name="Овал 134"/>
              <p:cNvSpPr/>
              <p:nvPr/>
            </p:nvSpPr>
            <p:spPr>
              <a:xfrm rot="967678">
                <a:off x="7895176" y="535151"/>
                <a:ext cx="259779" cy="176927"/>
              </a:xfrm>
              <a:prstGeom prst="ellipse">
                <a:avLst/>
              </a:prstGeom>
              <a:solidFill>
                <a:srgbClr val="D76FB9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6" name="Овал 135"/>
              <p:cNvSpPr/>
              <p:nvPr/>
            </p:nvSpPr>
            <p:spPr>
              <a:xfrm rot="472342">
                <a:off x="8174695" y="605403"/>
                <a:ext cx="259779" cy="176927"/>
              </a:xfrm>
              <a:prstGeom prst="ellipse">
                <a:avLst/>
              </a:prstGeom>
              <a:solidFill>
                <a:srgbClr val="D76FB9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Месяц 139"/>
              <p:cNvSpPr/>
              <p:nvPr/>
            </p:nvSpPr>
            <p:spPr>
              <a:xfrm rot="11767678">
                <a:off x="8062949" y="593687"/>
                <a:ext cx="45719" cy="94984"/>
              </a:xfrm>
              <a:prstGeom prst="moon">
                <a:avLst>
                  <a:gd name="adj" fmla="val 66697"/>
                </a:avLst>
              </a:prstGeom>
              <a:solidFill>
                <a:srgbClr val="FDE3FB"/>
              </a:solidFill>
              <a:ln>
                <a:solidFill>
                  <a:srgbClr val="FDE3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Месяц 140"/>
              <p:cNvSpPr/>
              <p:nvPr/>
            </p:nvSpPr>
            <p:spPr>
              <a:xfrm rot="11767678">
                <a:off x="8347391" y="664625"/>
                <a:ext cx="45719" cy="94984"/>
              </a:xfrm>
              <a:prstGeom prst="moon">
                <a:avLst>
                  <a:gd name="adj" fmla="val 66697"/>
                </a:avLst>
              </a:prstGeom>
              <a:solidFill>
                <a:srgbClr val="FDE3FB"/>
              </a:solidFill>
              <a:ln>
                <a:solidFill>
                  <a:srgbClr val="FDE3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66" name="Группа 2065"/>
          <p:cNvGrpSpPr/>
          <p:nvPr/>
        </p:nvGrpSpPr>
        <p:grpSpPr>
          <a:xfrm rot="425223">
            <a:off x="2189163" y="544513"/>
            <a:ext cx="877887" cy="1112837"/>
            <a:chOff x="2320306" y="47948"/>
            <a:chExt cx="846483" cy="1145986"/>
          </a:xfrm>
        </p:grpSpPr>
        <p:sp>
          <p:nvSpPr>
            <p:cNvPr id="73" name="Полилиния 72"/>
            <p:cNvSpPr/>
            <p:nvPr/>
          </p:nvSpPr>
          <p:spPr>
            <a:xfrm rot="721927">
              <a:off x="2320306" y="200924"/>
              <a:ext cx="846483" cy="993010"/>
            </a:xfrm>
            <a:custGeom>
              <a:avLst/>
              <a:gdLst>
                <a:gd name="connsiteX0" fmla="*/ 39378 w 846483"/>
                <a:gd name="connsiteY0" fmla="*/ 154984 h 993010"/>
                <a:gd name="connsiteX1" fmla="*/ 184634 w 846483"/>
                <a:gd name="connsiteY1" fmla="*/ 116884 h 993010"/>
                <a:gd name="connsiteX2" fmla="*/ 287028 w 846483"/>
                <a:gd name="connsiteY2" fmla="*/ 95453 h 993010"/>
                <a:gd name="connsiteX3" fmla="*/ 396566 w 846483"/>
                <a:gd name="connsiteY3" fmla="*/ 69259 h 993010"/>
                <a:gd name="connsiteX4" fmla="*/ 491816 w 846483"/>
                <a:gd name="connsiteY4" fmla="*/ 43066 h 993010"/>
                <a:gd name="connsiteX5" fmla="*/ 558491 w 846483"/>
                <a:gd name="connsiteY5" fmla="*/ 203 h 993010"/>
                <a:gd name="connsiteX6" fmla="*/ 625166 w 846483"/>
                <a:gd name="connsiteY6" fmla="*/ 31159 h 993010"/>
                <a:gd name="connsiteX7" fmla="*/ 684697 w 846483"/>
                <a:gd name="connsiteY7" fmla="*/ 121647 h 993010"/>
                <a:gd name="connsiteX8" fmla="*/ 696603 w 846483"/>
                <a:gd name="connsiteY8" fmla="*/ 226422 h 993010"/>
                <a:gd name="connsiteX9" fmla="*/ 663266 w 846483"/>
                <a:gd name="connsiteY9" fmla="*/ 290716 h 993010"/>
                <a:gd name="connsiteX10" fmla="*/ 589447 w 846483"/>
                <a:gd name="connsiteY10" fmla="*/ 274047 h 993010"/>
                <a:gd name="connsiteX11" fmla="*/ 553728 w 846483"/>
                <a:gd name="connsiteY11" fmla="*/ 224041 h 993010"/>
                <a:gd name="connsiteX12" fmla="*/ 494197 w 846483"/>
                <a:gd name="connsiteY12" fmla="*/ 209753 h 993010"/>
                <a:gd name="connsiteX13" fmla="*/ 394184 w 846483"/>
                <a:gd name="connsiteY13" fmla="*/ 226422 h 993010"/>
                <a:gd name="connsiteX14" fmla="*/ 353703 w 846483"/>
                <a:gd name="connsiteY14" fmla="*/ 257378 h 993010"/>
                <a:gd name="connsiteX15" fmla="*/ 375134 w 846483"/>
                <a:gd name="connsiteY15" fmla="*/ 362153 h 993010"/>
                <a:gd name="connsiteX16" fmla="*/ 389422 w 846483"/>
                <a:gd name="connsiteY16" fmla="*/ 419303 h 993010"/>
                <a:gd name="connsiteX17" fmla="*/ 451334 w 846483"/>
                <a:gd name="connsiteY17" fmla="*/ 407397 h 993010"/>
                <a:gd name="connsiteX18" fmla="*/ 458478 w 846483"/>
                <a:gd name="connsiteY18" fmla="*/ 326434 h 993010"/>
                <a:gd name="connsiteX19" fmla="*/ 472766 w 846483"/>
                <a:gd name="connsiteY19" fmla="*/ 274047 h 993010"/>
                <a:gd name="connsiteX20" fmla="*/ 532297 w 846483"/>
                <a:gd name="connsiteY20" fmla="*/ 266903 h 993010"/>
                <a:gd name="connsiteX21" fmla="*/ 584684 w 846483"/>
                <a:gd name="connsiteY21" fmla="*/ 350247 h 993010"/>
                <a:gd name="connsiteX22" fmla="*/ 620403 w 846483"/>
                <a:gd name="connsiteY22" fmla="*/ 481216 h 993010"/>
                <a:gd name="connsiteX23" fmla="*/ 620403 w 846483"/>
                <a:gd name="connsiteY23" fmla="*/ 616947 h 993010"/>
                <a:gd name="connsiteX24" fmla="*/ 577541 w 846483"/>
                <a:gd name="connsiteY24" fmla="*/ 664572 h 993010"/>
                <a:gd name="connsiteX25" fmla="*/ 529916 w 846483"/>
                <a:gd name="connsiteY25" fmla="*/ 638378 h 993010"/>
                <a:gd name="connsiteX26" fmla="*/ 498959 w 846483"/>
                <a:gd name="connsiteY26" fmla="*/ 574084 h 993010"/>
                <a:gd name="connsiteX27" fmla="*/ 470384 w 846483"/>
                <a:gd name="connsiteY27" fmla="*/ 566941 h 993010"/>
                <a:gd name="connsiteX28" fmla="*/ 441809 w 846483"/>
                <a:gd name="connsiteY28" fmla="*/ 588372 h 993010"/>
                <a:gd name="connsiteX29" fmla="*/ 460859 w 846483"/>
                <a:gd name="connsiteY29" fmla="*/ 702672 h 993010"/>
                <a:gd name="connsiteX30" fmla="*/ 487053 w 846483"/>
                <a:gd name="connsiteY30" fmla="*/ 764584 h 993010"/>
                <a:gd name="connsiteX31" fmla="*/ 582303 w 846483"/>
                <a:gd name="connsiteY31" fmla="*/ 755059 h 993010"/>
                <a:gd name="connsiteX32" fmla="*/ 665647 w 846483"/>
                <a:gd name="connsiteY32" fmla="*/ 719341 h 993010"/>
                <a:gd name="connsiteX33" fmla="*/ 703747 w 846483"/>
                <a:gd name="connsiteY33" fmla="*/ 643141 h 993010"/>
                <a:gd name="connsiteX34" fmla="*/ 718034 w 846483"/>
                <a:gd name="connsiteY34" fmla="*/ 576466 h 993010"/>
                <a:gd name="connsiteX35" fmla="*/ 753753 w 846483"/>
                <a:gd name="connsiteY35" fmla="*/ 543128 h 993010"/>
                <a:gd name="connsiteX36" fmla="*/ 801378 w 846483"/>
                <a:gd name="connsiteY36" fmla="*/ 557416 h 993010"/>
                <a:gd name="connsiteX37" fmla="*/ 841859 w 846483"/>
                <a:gd name="connsiteY37" fmla="*/ 628853 h 993010"/>
                <a:gd name="connsiteX38" fmla="*/ 841859 w 846483"/>
                <a:gd name="connsiteY38" fmla="*/ 755059 h 993010"/>
                <a:gd name="connsiteX39" fmla="*/ 808522 w 846483"/>
                <a:gd name="connsiteY39" fmla="*/ 862216 h 993010"/>
                <a:gd name="connsiteX40" fmla="*/ 725178 w 846483"/>
                <a:gd name="connsiteY40" fmla="*/ 883647 h 993010"/>
                <a:gd name="connsiteX41" fmla="*/ 584684 w 846483"/>
                <a:gd name="connsiteY41" fmla="*/ 914603 h 993010"/>
                <a:gd name="connsiteX42" fmla="*/ 413234 w 846483"/>
                <a:gd name="connsiteY42" fmla="*/ 955084 h 993010"/>
                <a:gd name="connsiteX43" fmla="*/ 279884 w 846483"/>
                <a:gd name="connsiteY43" fmla="*/ 986041 h 993010"/>
                <a:gd name="connsiteX44" fmla="*/ 222734 w 846483"/>
                <a:gd name="connsiteY44" fmla="*/ 990803 h 993010"/>
                <a:gd name="connsiteX45" fmla="*/ 179872 w 846483"/>
                <a:gd name="connsiteY45" fmla="*/ 957466 h 993010"/>
                <a:gd name="connsiteX46" fmla="*/ 175109 w 846483"/>
                <a:gd name="connsiteY46" fmla="*/ 907459 h 993010"/>
                <a:gd name="connsiteX47" fmla="*/ 217972 w 846483"/>
                <a:gd name="connsiteY47" fmla="*/ 847928 h 993010"/>
                <a:gd name="connsiteX48" fmla="*/ 213209 w 846483"/>
                <a:gd name="connsiteY48" fmla="*/ 759822 h 993010"/>
                <a:gd name="connsiteX49" fmla="*/ 170347 w 846483"/>
                <a:gd name="connsiteY49" fmla="*/ 564559 h 993010"/>
                <a:gd name="connsiteX50" fmla="*/ 125103 w 846483"/>
                <a:gd name="connsiteY50" fmla="*/ 390728 h 993010"/>
                <a:gd name="connsiteX51" fmla="*/ 84622 w 846483"/>
                <a:gd name="connsiteY51" fmla="*/ 300241 h 993010"/>
                <a:gd name="connsiteX52" fmla="*/ 27472 w 846483"/>
                <a:gd name="connsiteY52" fmla="*/ 278809 h 993010"/>
                <a:gd name="connsiteX53" fmla="*/ 1278 w 846483"/>
                <a:gd name="connsiteY53" fmla="*/ 197847 h 993010"/>
                <a:gd name="connsiteX54" fmla="*/ 39378 w 846483"/>
                <a:gd name="connsiteY54" fmla="*/ 154984 h 99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46483" h="993010">
                  <a:moveTo>
                    <a:pt x="39378" y="154984"/>
                  </a:moveTo>
                  <a:cubicBezTo>
                    <a:pt x="69937" y="141490"/>
                    <a:pt x="143359" y="126806"/>
                    <a:pt x="184634" y="116884"/>
                  </a:cubicBezTo>
                  <a:cubicBezTo>
                    <a:pt x="225909" y="106962"/>
                    <a:pt x="251706" y="103390"/>
                    <a:pt x="287028" y="95453"/>
                  </a:cubicBezTo>
                  <a:cubicBezTo>
                    <a:pt x="322350" y="87516"/>
                    <a:pt x="362435" y="77990"/>
                    <a:pt x="396566" y="69259"/>
                  </a:cubicBezTo>
                  <a:cubicBezTo>
                    <a:pt x="430697" y="60528"/>
                    <a:pt x="464829" y="54575"/>
                    <a:pt x="491816" y="43066"/>
                  </a:cubicBezTo>
                  <a:cubicBezTo>
                    <a:pt x="518804" y="31557"/>
                    <a:pt x="536266" y="2187"/>
                    <a:pt x="558491" y="203"/>
                  </a:cubicBezTo>
                  <a:cubicBezTo>
                    <a:pt x="580716" y="-1781"/>
                    <a:pt x="604132" y="10918"/>
                    <a:pt x="625166" y="31159"/>
                  </a:cubicBezTo>
                  <a:cubicBezTo>
                    <a:pt x="646200" y="51400"/>
                    <a:pt x="672791" y="89103"/>
                    <a:pt x="684697" y="121647"/>
                  </a:cubicBezTo>
                  <a:cubicBezTo>
                    <a:pt x="696603" y="154191"/>
                    <a:pt x="700175" y="198244"/>
                    <a:pt x="696603" y="226422"/>
                  </a:cubicBezTo>
                  <a:cubicBezTo>
                    <a:pt x="693031" y="254600"/>
                    <a:pt x="681125" y="282779"/>
                    <a:pt x="663266" y="290716"/>
                  </a:cubicBezTo>
                  <a:cubicBezTo>
                    <a:pt x="645407" y="298653"/>
                    <a:pt x="607703" y="285160"/>
                    <a:pt x="589447" y="274047"/>
                  </a:cubicBezTo>
                  <a:cubicBezTo>
                    <a:pt x="571191" y="262935"/>
                    <a:pt x="569603" y="234757"/>
                    <a:pt x="553728" y="224041"/>
                  </a:cubicBezTo>
                  <a:cubicBezTo>
                    <a:pt x="537853" y="213325"/>
                    <a:pt x="520788" y="209356"/>
                    <a:pt x="494197" y="209753"/>
                  </a:cubicBezTo>
                  <a:cubicBezTo>
                    <a:pt x="467606" y="210150"/>
                    <a:pt x="417600" y="218485"/>
                    <a:pt x="394184" y="226422"/>
                  </a:cubicBezTo>
                  <a:cubicBezTo>
                    <a:pt x="370768" y="234359"/>
                    <a:pt x="356878" y="234756"/>
                    <a:pt x="353703" y="257378"/>
                  </a:cubicBezTo>
                  <a:cubicBezTo>
                    <a:pt x="350528" y="280000"/>
                    <a:pt x="369181" y="335166"/>
                    <a:pt x="375134" y="362153"/>
                  </a:cubicBezTo>
                  <a:cubicBezTo>
                    <a:pt x="381087" y="389140"/>
                    <a:pt x="376722" y="411762"/>
                    <a:pt x="389422" y="419303"/>
                  </a:cubicBezTo>
                  <a:cubicBezTo>
                    <a:pt x="402122" y="426844"/>
                    <a:pt x="439825" y="422875"/>
                    <a:pt x="451334" y="407397"/>
                  </a:cubicBezTo>
                  <a:cubicBezTo>
                    <a:pt x="462843" y="391919"/>
                    <a:pt x="454906" y="348659"/>
                    <a:pt x="458478" y="326434"/>
                  </a:cubicBezTo>
                  <a:cubicBezTo>
                    <a:pt x="462050" y="304209"/>
                    <a:pt x="460463" y="283969"/>
                    <a:pt x="472766" y="274047"/>
                  </a:cubicBezTo>
                  <a:cubicBezTo>
                    <a:pt x="485069" y="264125"/>
                    <a:pt x="513644" y="254203"/>
                    <a:pt x="532297" y="266903"/>
                  </a:cubicBezTo>
                  <a:cubicBezTo>
                    <a:pt x="550950" y="279603"/>
                    <a:pt x="570000" y="314528"/>
                    <a:pt x="584684" y="350247"/>
                  </a:cubicBezTo>
                  <a:cubicBezTo>
                    <a:pt x="599368" y="385966"/>
                    <a:pt x="614450" y="436766"/>
                    <a:pt x="620403" y="481216"/>
                  </a:cubicBezTo>
                  <a:cubicBezTo>
                    <a:pt x="626356" y="525666"/>
                    <a:pt x="627547" y="586388"/>
                    <a:pt x="620403" y="616947"/>
                  </a:cubicBezTo>
                  <a:cubicBezTo>
                    <a:pt x="613259" y="647506"/>
                    <a:pt x="592622" y="661000"/>
                    <a:pt x="577541" y="664572"/>
                  </a:cubicBezTo>
                  <a:cubicBezTo>
                    <a:pt x="562460" y="668144"/>
                    <a:pt x="543013" y="653459"/>
                    <a:pt x="529916" y="638378"/>
                  </a:cubicBezTo>
                  <a:cubicBezTo>
                    <a:pt x="516819" y="623297"/>
                    <a:pt x="508881" y="585990"/>
                    <a:pt x="498959" y="574084"/>
                  </a:cubicBezTo>
                  <a:cubicBezTo>
                    <a:pt x="489037" y="562178"/>
                    <a:pt x="479909" y="564560"/>
                    <a:pt x="470384" y="566941"/>
                  </a:cubicBezTo>
                  <a:cubicBezTo>
                    <a:pt x="460859" y="569322"/>
                    <a:pt x="443396" y="565750"/>
                    <a:pt x="441809" y="588372"/>
                  </a:cubicBezTo>
                  <a:cubicBezTo>
                    <a:pt x="440222" y="610994"/>
                    <a:pt x="453318" y="673303"/>
                    <a:pt x="460859" y="702672"/>
                  </a:cubicBezTo>
                  <a:cubicBezTo>
                    <a:pt x="468400" y="732041"/>
                    <a:pt x="466812" y="755853"/>
                    <a:pt x="487053" y="764584"/>
                  </a:cubicBezTo>
                  <a:cubicBezTo>
                    <a:pt x="507294" y="773315"/>
                    <a:pt x="552537" y="762600"/>
                    <a:pt x="582303" y="755059"/>
                  </a:cubicBezTo>
                  <a:cubicBezTo>
                    <a:pt x="612069" y="747519"/>
                    <a:pt x="645406" y="737994"/>
                    <a:pt x="665647" y="719341"/>
                  </a:cubicBezTo>
                  <a:cubicBezTo>
                    <a:pt x="685888" y="700688"/>
                    <a:pt x="695016" y="666953"/>
                    <a:pt x="703747" y="643141"/>
                  </a:cubicBezTo>
                  <a:cubicBezTo>
                    <a:pt x="712478" y="619329"/>
                    <a:pt x="709700" y="593135"/>
                    <a:pt x="718034" y="576466"/>
                  </a:cubicBezTo>
                  <a:cubicBezTo>
                    <a:pt x="726368" y="559797"/>
                    <a:pt x="739862" y="546303"/>
                    <a:pt x="753753" y="543128"/>
                  </a:cubicBezTo>
                  <a:cubicBezTo>
                    <a:pt x="767644" y="539953"/>
                    <a:pt x="786694" y="543129"/>
                    <a:pt x="801378" y="557416"/>
                  </a:cubicBezTo>
                  <a:cubicBezTo>
                    <a:pt x="816062" y="571704"/>
                    <a:pt x="835112" y="595913"/>
                    <a:pt x="841859" y="628853"/>
                  </a:cubicBezTo>
                  <a:cubicBezTo>
                    <a:pt x="848606" y="661793"/>
                    <a:pt x="847415" y="716165"/>
                    <a:pt x="841859" y="755059"/>
                  </a:cubicBezTo>
                  <a:cubicBezTo>
                    <a:pt x="836303" y="793953"/>
                    <a:pt x="827969" y="840785"/>
                    <a:pt x="808522" y="862216"/>
                  </a:cubicBezTo>
                  <a:cubicBezTo>
                    <a:pt x="789075" y="883647"/>
                    <a:pt x="762484" y="874916"/>
                    <a:pt x="725178" y="883647"/>
                  </a:cubicBezTo>
                  <a:cubicBezTo>
                    <a:pt x="687872" y="892378"/>
                    <a:pt x="584684" y="914603"/>
                    <a:pt x="584684" y="914603"/>
                  </a:cubicBezTo>
                  <a:lnTo>
                    <a:pt x="413234" y="955084"/>
                  </a:lnTo>
                  <a:cubicBezTo>
                    <a:pt x="362434" y="966990"/>
                    <a:pt x="311634" y="980088"/>
                    <a:pt x="279884" y="986041"/>
                  </a:cubicBezTo>
                  <a:cubicBezTo>
                    <a:pt x="248134" y="991994"/>
                    <a:pt x="239403" y="995566"/>
                    <a:pt x="222734" y="990803"/>
                  </a:cubicBezTo>
                  <a:cubicBezTo>
                    <a:pt x="206065" y="986041"/>
                    <a:pt x="187809" y="971357"/>
                    <a:pt x="179872" y="957466"/>
                  </a:cubicBezTo>
                  <a:cubicBezTo>
                    <a:pt x="171935" y="943575"/>
                    <a:pt x="168759" y="925715"/>
                    <a:pt x="175109" y="907459"/>
                  </a:cubicBezTo>
                  <a:cubicBezTo>
                    <a:pt x="181459" y="889203"/>
                    <a:pt x="211622" y="872534"/>
                    <a:pt x="217972" y="847928"/>
                  </a:cubicBezTo>
                  <a:cubicBezTo>
                    <a:pt x="224322" y="823322"/>
                    <a:pt x="221147" y="807050"/>
                    <a:pt x="213209" y="759822"/>
                  </a:cubicBezTo>
                  <a:cubicBezTo>
                    <a:pt x="205271" y="712594"/>
                    <a:pt x="185031" y="626075"/>
                    <a:pt x="170347" y="564559"/>
                  </a:cubicBezTo>
                  <a:cubicBezTo>
                    <a:pt x="155663" y="503043"/>
                    <a:pt x="139391" y="434781"/>
                    <a:pt x="125103" y="390728"/>
                  </a:cubicBezTo>
                  <a:cubicBezTo>
                    <a:pt x="110815" y="346675"/>
                    <a:pt x="100894" y="318894"/>
                    <a:pt x="84622" y="300241"/>
                  </a:cubicBezTo>
                  <a:cubicBezTo>
                    <a:pt x="68350" y="281588"/>
                    <a:pt x="41363" y="295875"/>
                    <a:pt x="27472" y="278809"/>
                  </a:cubicBezTo>
                  <a:cubicBezTo>
                    <a:pt x="13581" y="261743"/>
                    <a:pt x="-5072" y="220866"/>
                    <a:pt x="1278" y="197847"/>
                  </a:cubicBezTo>
                  <a:cubicBezTo>
                    <a:pt x="7628" y="174828"/>
                    <a:pt x="8819" y="168478"/>
                    <a:pt x="39378" y="154984"/>
                  </a:cubicBezTo>
                  <a:close/>
                </a:path>
              </a:pathLst>
            </a:custGeom>
            <a:solidFill>
              <a:srgbClr val="9A57CD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2" name="Овал 2061"/>
            <p:cNvSpPr/>
            <p:nvPr/>
          </p:nvSpPr>
          <p:spPr>
            <a:xfrm>
              <a:off x="2483767" y="58107"/>
              <a:ext cx="259779" cy="176927"/>
            </a:xfrm>
            <a:prstGeom prst="ellipse">
              <a:avLst/>
            </a:prstGeom>
            <a:solidFill>
              <a:srgbClr val="9A57CD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 rot="21104664">
              <a:off x="2771800" y="47948"/>
              <a:ext cx="259779" cy="176927"/>
            </a:xfrm>
            <a:prstGeom prst="ellipse">
              <a:avLst/>
            </a:prstGeom>
            <a:solidFill>
              <a:srgbClr val="9A57CD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Месяц 76"/>
            <p:cNvSpPr/>
            <p:nvPr/>
          </p:nvSpPr>
          <p:spPr>
            <a:xfrm rot="10800000">
              <a:off x="2992700" y="304181"/>
              <a:ext cx="45719" cy="189969"/>
            </a:xfrm>
            <a:prstGeom prst="moon">
              <a:avLst>
                <a:gd name="adj" fmla="val 66697"/>
              </a:avLst>
            </a:prstGeom>
            <a:solidFill>
              <a:srgbClr val="D5B8DA"/>
            </a:solidFill>
            <a:ln>
              <a:solidFill>
                <a:srgbClr val="D5B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Месяц 77"/>
            <p:cNvSpPr/>
            <p:nvPr/>
          </p:nvSpPr>
          <p:spPr>
            <a:xfrm rot="11267060">
              <a:off x="3032643" y="868415"/>
              <a:ext cx="45719" cy="231253"/>
            </a:xfrm>
            <a:prstGeom prst="moon">
              <a:avLst>
                <a:gd name="adj" fmla="val 66697"/>
              </a:avLst>
            </a:prstGeom>
            <a:solidFill>
              <a:srgbClr val="D5B8DA"/>
            </a:solidFill>
            <a:ln>
              <a:solidFill>
                <a:srgbClr val="D5B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Месяц 78"/>
            <p:cNvSpPr/>
            <p:nvPr/>
          </p:nvSpPr>
          <p:spPr>
            <a:xfrm>
              <a:off x="2516273" y="376435"/>
              <a:ext cx="47980" cy="683797"/>
            </a:xfrm>
            <a:prstGeom prst="moon">
              <a:avLst>
                <a:gd name="adj" fmla="val 67412"/>
              </a:avLst>
            </a:prstGeom>
            <a:solidFill>
              <a:srgbClr val="D5B8DA"/>
            </a:solidFill>
            <a:ln>
              <a:solidFill>
                <a:srgbClr val="D5B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Месяц 79"/>
            <p:cNvSpPr/>
            <p:nvPr/>
          </p:nvSpPr>
          <p:spPr>
            <a:xfrm rot="10800000">
              <a:off x="2654028" y="99079"/>
              <a:ext cx="45719" cy="94984"/>
            </a:xfrm>
            <a:prstGeom prst="moon">
              <a:avLst>
                <a:gd name="adj" fmla="val 66697"/>
              </a:avLst>
            </a:prstGeom>
            <a:solidFill>
              <a:srgbClr val="D5B8DA"/>
            </a:solidFill>
            <a:ln>
              <a:solidFill>
                <a:srgbClr val="D5B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Месяц 81"/>
            <p:cNvSpPr/>
            <p:nvPr/>
          </p:nvSpPr>
          <p:spPr>
            <a:xfrm rot="10800000">
              <a:off x="2946981" y="88211"/>
              <a:ext cx="45719" cy="94984"/>
            </a:xfrm>
            <a:prstGeom prst="moon">
              <a:avLst>
                <a:gd name="adj" fmla="val 66697"/>
              </a:avLst>
            </a:prstGeom>
            <a:solidFill>
              <a:srgbClr val="D5B8DA"/>
            </a:solidFill>
            <a:ln>
              <a:solidFill>
                <a:srgbClr val="D5B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374775" y="538163"/>
            <a:ext cx="1325563" cy="1171575"/>
            <a:chOff x="1489355" y="120599"/>
            <a:chExt cx="1201737" cy="1109663"/>
          </a:xfrm>
        </p:grpSpPr>
        <p:grpSp>
          <p:nvGrpSpPr>
            <p:cNvPr id="9255" name="Группа 12"/>
            <p:cNvGrpSpPr/>
            <p:nvPr/>
          </p:nvGrpSpPr>
          <p:grpSpPr>
            <a:xfrm>
              <a:off x="1489355" y="120599"/>
              <a:ext cx="1201737" cy="1109663"/>
              <a:chOff x="2002111" y="-1744664"/>
              <a:chExt cx="1201737" cy="1109663"/>
            </a:xfrm>
          </p:grpSpPr>
          <p:pic>
            <p:nvPicPr>
              <p:cNvPr id="9257" name="Picture 16" descr="C:\Users\Андрей\Desktop\С зеленый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2111" y="-1744664"/>
                <a:ext cx="1201737" cy="11096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" name="Полилиния 11"/>
              <p:cNvSpPr/>
              <p:nvPr/>
            </p:nvSpPr>
            <p:spPr>
              <a:xfrm>
                <a:off x="2227681" y="-1660629"/>
                <a:ext cx="657178" cy="955946"/>
              </a:xfrm>
              <a:custGeom>
                <a:avLst/>
                <a:gdLst>
                  <a:gd name="connsiteX0" fmla="*/ 483769 w 657178"/>
                  <a:gd name="connsiteY0" fmla="*/ 31854 h 955946"/>
                  <a:gd name="connsiteX1" fmla="*/ 359944 w 657178"/>
                  <a:gd name="connsiteY1" fmla="*/ 104 h 955946"/>
                  <a:gd name="connsiteX2" fmla="*/ 220244 w 657178"/>
                  <a:gd name="connsiteY2" fmla="*/ 25504 h 955946"/>
                  <a:gd name="connsiteX3" fmla="*/ 109119 w 657178"/>
                  <a:gd name="connsiteY3" fmla="*/ 117579 h 955946"/>
                  <a:gd name="connsiteX4" fmla="*/ 20219 w 657178"/>
                  <a:gd name="connsiteY4" fmla="*/ 295379 h 955946"/>
                  <a:gd name="connsiteX5" fmla="*/ 1169 w 657178"/>
                  <a:gd name="connsiteY5" fmla="*/ 501754 h 955946"/>
                  <a:gd name="connsiteX6" fmla="*/ 42444 w 657178"/>
                  <a:gd name="connsiteY6" fmla="*/ 717654 h 955946"/>
                  <a:gd name="connsiteX7" fmla="*/ 134519 w 657178"/>
                  <a:gd name="connsiteY7" fmla="*/ 857354 h 955946"/>
                  <a:gd name="connsiteX8" fmla="*/ 258344 w 657178"/>
                  <a:gd name="connsiteY8" fmla="*/ 936729 h 955946"/>
                  <a:gd name="connsiteX9" fmla="*/ 398044 w 657178"/>
                  <a:gd name="connsiteY9" fmla="*/ 952604 h 955946"/>
                  <a:gd name="connsiteX10" fmla="*/ 540919 w 657178"/>
                  <a:gd name="connsiteY10" fmla="*/ 885929 h 955946"/>
                  <a:gd name="connsiteX11" fmla="*/ 636169 w 657178"/>
                  <a:gd name="connsiteY11" fmla="*/ 736704 h 955946"/>
                  <a:gd name="connsiteX12" fmla="*/ 648869 w 657178"/>
                  <a:gd name="connsiteY12" fmla="*/ 698604 h 955946"/>
                  <a:gd name="connsiteX13" fmla="*/ 610769 w 657178"/>
                  <a:gd name="connsiteY13" fmla="*/ 593829 h 955946"/>
                  <a:gd name="connsiteX14" fmla="*/ 544094 w 657178"/>
                  <a:gd name="connsiteY14" fmla="*/ 577954 h 955946"/>
                  <a:gd name="connsiteX15" fmla="*/ 455194 w 657178"/>
                  <a:gd name="connsiteY15" fmla="*/ 673204 h 955946"/>
                  <a:gd name="connsiteX16" fmla="*/ 363119 w 657178"/>
                  <a:gd name="connsiteY16" fmla="*/ 689079 h 955946"/>
                  <a:gd name="connsiteX17" fmla="*/ 290094 w 657178"/>
                  <a:gd name="connsiteY17" fmla="*/ 635104 h 955946"/>
                  <a:gd name="connsiteX18" fmla="*/ 245644 w 657178"/>
                  <a:gd name="connsiteY18" fmla="*/ 470004 h 955946"/>
                  <a:gd name="connsiteX19" fmla="*/ 255169 w 657178"/>
                  <a:gd name="connsiteY19" fmla="*/ 346179 h 955946"/>
                  <a:gd name="connsiteX20" fmla="*/ 315494 w 657178"/>
                  <a:gd name="connsiteY20" fmla="*/ 216004 h 955946"/>
                  <a:gd name="connsiteX21" fmla="*/ 382169 w 657178"/>
                  <a:gd name="connsiteY21" fmla="*/ 193779 h 955946"/>
                  <a:gd name="connsiteX22" fmla="*/ 458369 w 657178"/>
                  <a:gd name="connsiteY22" fmla="*/ 219179 h 955946"/>
                  <a:gd name="connsiteX23" fmla="*/ 518694 w 657178"/>
                  <a:gd name="connsiteY23" fmla="*/ 330304 h 955946"/>
                  <a:gd name="connsiteX24" fmla="*/ 582194 w 657178"/>
                  <a:gd name="connsiteY24" fmla="*/ 371579 h 955946"/>
                  <a:gd name="connsiteX25" fmla="*/ 642519 w 657178"/>
                  <a:gd name="connsiteY25" fmla="*/ 333479 h 955946"/>
                  <a:gd name="connsiteX26" fmla="*/ 655219 w 657178"/>
                  <a:gd name="connsiteY26" fmla="*/ 219179 h 955946"/>
                  <a:gd name="connsiteX27" fmla="*/ 610769 w 657178"/>
                  <a:gd name="connsiteY27" fmla="*/ 101704 h 955946"/>
                  <a:gd name="connsiteX28" fmla="*/ 566319 w 657178"/>
                  <a:gd name="connsiteY28" fmla="*/ 28679 h 955946"/>
                  <a:gd name="connsiteX29" fmla="*/ 483769 w 657178"/>
                  <a:gd name="connsiteY29" fmla="*/ 31854 h 955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57178" h="955946">
                    <a:moveTo>
                      <a:pt x="483769" y="31854"/>
                    </a:moveTo>
                    <a:cubicBezTo>
                      <a:pt x="449373" y="27092"/>
                      <a:pt x="403865" y="1162"/>
                      <a:pt x="359944" y="104"/>
                    </a:cubicBezTo>
                    <a:cubicBezTo>
                      <a:pt x="316023" y="-954"/>
                      <a:pt x="262048" y="5925"/>
                      <a:pt x="220244" y="25504"/>
                    </a:cubicBezTo>
                    <a:cubicBezTo>
                      <a:pt x="178440" y="45083"/>
                      <a:pt x="142456" y="72600"/>
                      <a:pt x="109119" y="117579"/>
                    </a:cubicBezTo>
                    <a:cubicBezTo>
                      <a:pt x="75781" y="162558"/>
                      <a:pt x="38211" y="231350"/>
                      <a:pt x="20219" y="295379"/>
                    </a:cubicBezTo>
                    <a:cubicBezTo>
                      <a:pt x="2227" y="359408"/>
                      <a:pt x="-2535" y="431375"/>
                      <a:pt x="1169" y="501754"/>
                    </a:cubicBezTo>
                    <a:cubicBezTo>
                      <a:pt x="4873" y="572133"/>
                      <a:pt x="20219" y="658387"/>
                      <a:pt x="42444" y="717654"/>
                    </a:cubicBezTo>
                    <a:cubicBezTo>
                      <a:pt x="64669" y="776921"/>
                      <a:pt x="98536" y="820842"/>
                      <a:pt x="134519" y="857354"/>
                    </a:cubicBezTo>
                    <a:cubicBezTo>
                      <a:pt x="170502" y="893866"/>
                      <a:pt x="214423" y="920854"/>
                      <a:pt x="258344" y="936729"/>
                    </a:cubicBezTo>
                    <a:cubicBezTo>
                      <a:pt x="302265" y="952604"/>
                      <a:pt x="350948" y="961071"/>
                      <a:pt x="398044" y="952604"/>
                    </a:cubicBezTo>
                    <a:cubicBezTo>
                      <a:pt x="445140" y="944137"/>
                      <a:pt x="501232" y="921912"/>
                      <a:pt x="540919" y="885929"/>
                    </a:cubicBezTo>
                    <a:cubicBezTo>
                      <a:pt x="580606" y="849946"/>
                      <a:pt x="618177" y="767925"/>
                      <a:pt x="636169" y="736704"/>
                    </a:cubicBezTo>
                    <a:cubicBezTo>
                      <a:pt x="654161" y="705483"/>
                      <a:pt x="653102" y="722416"/>
                      <a:pt x="648869" y="698604"/>
                    </a:cubicBezTo>
                    <a:cubicBezTo>
                      <a:pt x="644636" y="674792"/>
                      <a:pt x="628231" y="613937"/>
                      <a:pt x="610769" y="593829"/>
                    </a:cubicBezTo>
                    <a:cubicBezTo>
                      <a:pt x="593307" y="573721"/>
                      <a:pt x="570023" y="564725"/>
                      <a:pt x="544094" y="577954"/>
                    </a:cubicBezTo>
                    <a:cubicBezTo>
                      <a:pt x="518165" y="591183"/>
                      <a:pt x="485357" y="654683"/>
                      <a:pt x="455194" y="673204"/>
                    </a:cubicBezTo>
                    <a:cubicBezTo>
                      <a:pt x="425031" y="691725"/>
                      <a:pt x="390636" y="695429"/>
                      <a:pt x="363119" y="689079"/>
                    </a:cubicBezTo>
                    <a:cubicBezTo>
                      <a:pt x="335602" y="682729"/>
                      <a:pt x="309673" y="671617"/>
                      <a:pt x="290094" y="635104"/>
                    </a:cubicBezTo>
                    <a:cubicBezTo>
                      <a:pt x="270515" y="598592"/>
                      <a:pt x="251465" y="518158"/>
                      <a:pt x="245644" y="470004"/>
                    </a:cubicBezTo>
                    <a:cubicBezTo>
                      <a:pt x="239823" y="421850"/>
                      <a:pt x="243527" y="388512"/>
                      <a:pt x="255169" y="346179"/>
                    </a:cubicBezTo>
                    <a:cubicBezTo>
                      <a:pt x="266811" y="303846"/>
                      <a:pt x="294327" y="241404"/>
                      <a:pt x="315494" y="216004"/>
                    </a:cubicBezTo>
                    <a:cubicBezTo>
                      <a:pt x="336661" y="190604"/>
                      <a:pt x="358357" y="193250"/>
                      <a:pt x="382169" y="193779"/>
                    </a:cubicBezTo>
                    <a:cubicBezTo>
                      <a:pt x="405981" y="194308"/>
                      <a:pt x="435615" y="196425"/>
                      <a:pt x="458369" y="219179"/>
                    </a:cubicBezTo>
                    <a:cubicBezTo>
                      <a:pt x="481123" y="241933"/>
                      <a:pt x="498056" y="304904"/>
                      <a:pt x="518694" y="330304"/>
                    </a:cubicBezTo>
                    <a:cubicBezTo>
                      <a:pt x="539332" y="355704"/>
                      <a:pt x="561557" y="371050"/>
                      <a:pt x="582194" y="371579"/>
                    </a:cubicBezTo>
                    <a:cubicBezTo>
                      <a:pt x="602831" y="372108"/>
                      <a:pt x="630348" y="358879"/>
                      <a:pt x="642519" y="333479"/>
                    </a:cubicBezTo>
                    <a:cubicBezTo>
                      <a:pt x="654690" y="308079"/>
                      <a:pt x="660511" y="257808"/>
                      <a:pt x="655219" y="219179"/>
                    </a:cubicBezTo>
                    <a:cubicBezTo>
                      <a:pt x="649927" y="180550"/>
                      <a:pt x="625586" y="133454"/>
                      <a:pt x="610769" y="101704"/>
                    </a:cubicBezTo>
                    <a:cubicBezTo>
                      <a:pt x="595952" y="69954"/>
                      <a:pt x="582194" y="42967"/>
                      <a:pt x="566319" y="28679"/>
                    </a:cubicBezTo>
                    <a:cubicBezTo>
                      <a:pt x="550444" y="14391"/>
                      <a:pt x="518165" y="36616"/>
                      <a:pt x="483769" y="31854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4" name="Месяц 43"/>
            <p:cNvSpPr/>
            <p:nvPr/>
          </p:nvSpPr>
          <p:spPr>
            <a:xfrm rot="21377247">
              <a:off x="1763497" y="368971"/>
              <a:ext cx="112568" cy="656916"/>
            </a:xfrm>
            <a:prstGeom prst="moon">
              <a:avLst>
                <a:gd name="adj" fmla="val 27030"/>
              </a:avLst>
            </a:prstGeom>
            <a:solidFill>
              <a:srgbClr val="F6F6B0"/>
            </a:solidFill>
            <a:ln>
              <a:solidFill>
                <a:srgbClr val="F6F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53" name="Picture 4" descr="D:\картинки\линейка без 0 с черточками.png"/>
          <p:cNvPicPr>
            <a:picLocks noChangeAspect="1"/>
          </p:cNvPicPr>
          <p:nvPr/>
        </p:nvPicPr>
        <p:blipFill>
          <a:blip r:embed="rId4"/>
          <a:srcRect l="4793" r="6917"/>
          <a:stretch>
            <a:fillRect/>
          </a:stretch>
        </p:blipFill>
        <p:spPr>
          <a:xfrm>
            <a:off x="117475" y="3940175"/>
            <a:ext cx="9086850" cy="1509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" name="TextBox 9"/>
          <p:cNvSpPr txBox="1"/>
          <p:nvPr/>
        </p:nvSpPr>
        <p:spPr>
          <a:xfrm>
            <a:off x="2363788" y="3795713"/>
            <a:ext cx="4794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sz="40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155" name="TextBox 10"/>
          <p:cNvSpPr txBox="1"/>
          <p:nvPr/>
        </p:nvSpPr>
        <p:spPr>
          <a:xfrm>
            <a:off x="3132138" y="3921125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3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56" name="TextBox 11"/>
          <p:cNvSpPr txBox="1"/>
          <p:nvPr/>
        </p:nvSpPr>
        <p:spPr>
          <a:xfrm>
            <a:off x="3995738" y="3921125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4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57" name="TextBox 12"/>
          <p:cNvSpPr txBox="1"/>
          <p:nvPr/>
        </p:nvSpPr>
        <p:spPr>
          <a:xfrm>
            <a:off x="4859338" y="3921125"/>
            <a:ext cx="481012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5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58" name="TextBox 13"/>
          <p:cNvSpPr txBox="1"/>
          <p:nvPr/>
        </p:nvSpPr>
        <p:spPr>
          <a:xfrm>
            <a:off x="5656263" y="3921125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6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59" name="TextBox 14"/>
          <p:cNvSpPr txBox="1"/>
          <p:nvPr/>
        </p:nvSpPr>
        <p:spPr>
          <a:xfrm>
            <a:off x="6519863" y="3921125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7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60" name="TextBox 15"/>
          <p:cNvSpPr txBox="1"/>
          <p:nvPr/>
        </p:nvSpPr>
        <p:spPr>
          <a:xfrm>
            <a:off x="7312025" y="3933825"/>
            <a:ext cx="4794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8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61" name="TextBox 16"/>
          <p:cNvSpPr txBox="1"/>
          <p:nvPr/>
        </p:nvSpPr>
        <p:spPr>
          <a:xfrm>
            <a:off x="8175625" y="3921125"/>
            <a:ext cx="48101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9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1403350" y="3757613"/>
            <a:ext cx="481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6000">
                <a:solidFill>
                  <a:srgbClr val="FF000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Liberation Sans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Liberation Sans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Picture 2" descr="D:\картинки\единица один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450" y="1792288"/>
            <a:ext cx="942975" cy="173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" name="Picture 2" descr="D:\картинки\единица один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3113" y="1874838"/>
            <a:ext cx="941387" cy="173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" name="Picture 3" descr="D:\картинки\двойка дв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050" y="1874838"/>
            <a:ext cx="949325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6" name="Picture 2" descr="D:\картинки\лодка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625" y="3176588"/>
            <a:ext cx="1903413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2" descr="D:\картинки\единица один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1831975"/>
            <a:ext cx="941388" cy="173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8" name="Picture 2" descr="D:\картинки\лодка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5" y="3251200"/>
            <a:ext cx="170815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Picture 2" descr="D:\картинки\единица один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813" y="1995488"/>
            <a:ext cx="954087" cy="175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2" descr="D:\картинки\единица один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463" y="1947863"/>
            <a:ext cx="954087" cy="1757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Picture 3" descr="D:\картинки\двойка дв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8538" y="2063750"/>
            <a:ext cx="949325" cy="161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919663" y="2825750"/>
            <a:ext cx="741363" cy="2571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933950" y="2422525"/>
            <a:ext cx="742950" cy="2571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211388"/>
            <a:ext cx="10795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7200" dirty="0">
                <a:latin typeface="Liberation Sans"/>
              </a:rPr>
              <a:t>и</a:t>
            </a:r>
            <a:endParaRPr sz="7200" dirty="0">
              <a:latin typeface="Liberation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75479E-6 L -0.47431 -0.005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1857E-6 L -0.12448 0.0061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3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8642E-6 L -0.14479 -0.0061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3" grpId="0" animBg="1"/>
      <p:bldP spid="113" grpId="0" animBg="1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кр. Мир. Дошкольный">
      <a:majorFont>
        <a:latin typeface="Liberation Sans"/>
        <a:ea typeface=""/>
        <a:cs typeface=""/>
      </a:majorFont>
      <a:minorFont>
        <a:latin typeface="Liberatio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WPS Presentation</Application>
  <PresentationFormat>Экран (16:9)</PresentationFormat>
  <Paragraphs>134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SimSun</vt:lpstr>
      <vt:lpstr>Wingdings</vt:lpstr>
      <vt:lpstr>Liberation Sans</vt:lpstr>
      <vt:lpstr>Liberation Sans</vt:lpstr>
      <vt:lpstr>Arial Narrow</vt:lpstr>
      <vt:lpstr>Segoe Print</vt:lpstr>
      <vt:lpstr>Microsoft YaHei</vt:lpstr>
      <vt:lpstr/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ВЛАД</cp:lastModifiedBy>
  <cp:revision>365</cp:revision>
  <dcterms:created xsi:type="dcterms:W3CDTF">2014-07-28T07:38:00Z</dcterms:created>
  <dcterms:modified xsi:type="dcterms:W3CDTF">2020-04-26T14:30:48Z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