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97C914-C93D-489E-BED2-E8C0A696DDD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8E47E7-357D-4426-8D09-1473EB766DB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640960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Цель: научить изображать салют используя нетрадиционные техники рисования.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Задачи: Познакомить с различными техниками рисования.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Развивать творческое воображение, фантазию.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Развивать композиционные навыки, пространственные представления.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+mj-lt"/>
              </a:rPr>
              <a:t>Формировать патриотические чувства.</a:t>
            </a:r>
            <a:endParaRPr lang="ru-RU" sz="24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356992"/>
            <a:ext cx="6408712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6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015"/>
            <a:ext cx="3816424" cy="158417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Рисование методом тычка жёсткой полусухой кистью.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88840"/>
            <a:ext cx="3312368" cy="46085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836712"/>
            <a:ext cx="453650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3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3744416" cy="185821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</a:rPr>
              <a:t>Техника штампования, при помощи пластиковых  трубочек.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20888"/>
            <a:ext cx="3384376" cy="40324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908720"/>
            <a:ext cx="4680520" cy="55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9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538736" cy="201622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</a:rPr>
              <a:t>Техника штампования, при помощи втулки из картона.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348880"/>
            <a:ext cx="3600400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836712"/>
            <a:ext cx="460851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4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178696" cy="158417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</a:rPr>
              <a:t>Техника штампования, при помощи обычной вилки.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64904"/>
            <a:ext cx="3672408" cy="3960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764704"/>
            <a:ext cx="460851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85821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</a:rPr>
              <a:t>Техника штампования при помощи ватных палочек.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76872"/>
            <a:ext cx="3672408" cy="4320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908720"/>
            <a:ext cx="4320480" cy="58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0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70C0"/>
                </a:solidFill>
              </a:rPr>
              <a:t>Рисование  можно сочетать с аппликацией и лепкой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3888432" cy="50405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456" y="1340768"/>
            <a:ext cx="417646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4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82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Рисование методом тычка жёсткой полусухой кистью.</vt:lpstr>
      <vt:lpstr>Техника штампования, при помощи пластиковых  трубочек.</vt:lpstr>
      <vt:lpstr>Техника штампования, при помощи втулки из картона.</vt:lpstr>
      <vt:lpstr>Техника штампования, при помощи обычной вилки.</vt:lpstr>
      <vt:lpstr>Техника штампования при помощи ватных палочек.</vt:lpstr>
      <vt:lpstr>Рисование  можно сочетать с аппликацией и лепкой.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Нуровы</dc:creator>
  <cp:lastModifiedBy>GYPNORION</cp:lastModifiedBy>
  <cp:revision>9</cp:revision>
  <dcterms:created xsi:type="dcterms:W3CDTF">2020-04-27T12:52:50Z</dcterms:created>
  <dcterms:modified xsi:type="dcterms:W3CDTF">2020-05-14T06:45:09Z</dcterms:modified>
</cp:coreProperties>
</file>