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4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20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75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61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0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27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2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7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7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C33C-ECFA-4D47-8FE5-2D222BE921E9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5EB836-FBC6-4F1F-BB9B-22EF1F935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2449" y="491320"/>
            <a:ext cx="8979776" cy="124261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труд. Тема: «Военный самолёт»</a:t>
            </a:r>
            <a:r>
              <a:rPr lang="ru-RU" sz="4000" b="1" dirty="0">
                <a:solidFill>
                  <a:srgbClr val="CC0066"/>
                </a:solidFill>
                <a:latin typeface="Trebuchet ms" panose="020B0603020202020204" pitchFamily="34" charset="0"/>
              </a:rPr>
              <a:t> 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2449" y="2204113"/>
            <a:ext cx="10003809" cy="46538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учить детей рисовать военный самолет при помощи простого карандаша и гуаши.</a:t>
            </a:r>
          </a:p>
          <a:p>
            <a:pPr algn="just"/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 расширять познавательные способности 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детей;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развивать творчество, фантазию, аккуратность; 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развивать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 мелкую моторику рук, логическое мышление, умение доводить начатое дело до 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конца; воспитывать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позитивные 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эмоции от рисования, любовь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</a:t>
            </a:r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отечеству.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09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266" y="460336"/>
            <a:ext cx="9771346" cy="1280890"/>
          </a:xfrm>
        </p:spPr>
        <p:txBody>
          <a:bodyPr/>
          <a:lstStyle/>
          <a:p>
            <a:r>
              <a:rPr lang="ru-RU" dirty="0"/>
              <a:t>8. Раскрасим самолёт зелёной краской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764" y="1405721"/>
            <a:ext cx="6827039" cy="51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5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409433"/>
            <a:ext cx="9757699" cy="1495567"/>
          </a:xfrm>
        </p:spPr>
        <p:txBody>
          <a:bodyPr/>
          <a:lstStyle/>
          <a:p>
            <a:r>
              <a:rPr lang="ru-RU" dirty="0"/>
              <a:t>9. На самолёте нарисуем три красных звезды.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087" y="1600158"/>
            <a:ext cx="6822546" cy="51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4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1" y="310211"/>
            <a:ext cx="9866881" cy="1280890"/>
          </a:xfrm>
        </p:spPr>
        <p:txBody>
          <a:bodyPr/>
          <a:lstStyle/>
          <a:p>
            <a:r>
              <a:rPr lang="ru-RU" dirty="0"/>
              <a:t>10. Самостоятельно прорисуем белой краской иллюминаторы.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552" y="1591101"/>
            <a:ext cx="6959024" cy="52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437" y="310212"/>
            <a:ext cx="10003358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11. Нарисуем жёлто-красный дым сзади самолёта. Вот наш рисунок </a:t>
            </a:r>
            <a:r>
              <a:rPr lang="ru-RU" dirty="0" smtClean="0"/>
              <a:t>«Военный самолёт» и </a:t>
            </a:r>
            <a:r>
              <a:rPr lang="ru-RU" dirty="0"/>
              <a:t>готов.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791" y="1876566"/>
            <a:ext cx="6332561" cy="4749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7206" y="6164322"/>
            <a:ext cx="222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ped-kopilka.ru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5" y="433041"/>
            <a:ext cx="10249018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Материалы: два белых листа плотной бумаги, гуашь, кисти № 4 и № 5, стаканчик для воды, простой карандаш, ножницы.</a:t>
            </a:r>
          </a:p>
        </p:txBody>
      </p:sp>
      <p:pic>
        <p:nvPicPr>
          <p:cNvPr id="1026" name="Picture 2" descr="https://ped-kopilka.ru/upload/blogs2/2020/4/2949_4875f163ba3a390982f39db7e4a56ef9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5" y="2050533"/>
            <a:ext cx="6036915" cy="45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858" y="0"/>
            <a:ext cx="10044302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Ход работы:</a:t>
            </a:r>
            <a:br>
              <a:rPr lang="ru-RU" dirty="0"/>
            </a:br>
            <a:r>
              <a:rPr lang="ru-RU" dirty="0"/>
              <a:t>1. Возьмём один лист белой бумаги и нарисуем на нём самолёт и три облачка (можно воспользоваться этим шаблоном)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588" y="2133599"/>
            <a:ext cx="6140158" cy="46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5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449" y="624110"/>
            <a:ext cx="9662164" cy="1280890"/>
          </a:xfrm>
        </p:spPr>
        <p:txBody>
          <a:bodyPr/>
          <a:lstStyle/>
          <a:p>
            <a:r>
              <a:rPr lang="ru-RU" dirty="0"/>
              <a:t>2. Вырежем ножницами получившиеся детали.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507" y="1905000"/>
            <a:ext cx="6276636" cy="47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743" y="378450"/>
            <a:ext cx="9744051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3. Возьмём второй чистый лист бумаги и хорошо намочим его с помощью кисти и воды.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758" y="1951586"/>
            <a:ext cx="6126510" cy="459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675" y="433041"/>
            <a:ext cx="9921472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4. На влажный лист бумаги приложим вырезанные детали, так чтобы они прилипли.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483" y="1859464"/>
            <a:ext cx="6331227" cy="474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09" y="419394"/>
            <a:ext cx="9839585" cy="1280890"/>
          </a:xfrm>
        </p:spPr>
        <p:txBody>
          <a:bodyPr/>
          <a:lstStyle/>
          <a:p>
            <a:r>
              <a:rPr lang="ru-RU" dirty="0"/>
              <a:t>5. Синей гуашью раскрасим фон вокруг деталей.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1915" y="1700284"/>
            <a:ext cx="6431127" cy="48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152" y="392099"/>
            <a:ext cx="9866881" cy="1280890"/>
          </a:xfrm>
        </p:spPr>
        <p:txBody>
          <a:bodyPr/>
          <a:lstStyle/>
          <a:p>
            <a:r>
              <a:rPr lang="ru-RU" dirty="0"/>
              <a:t>6. Уберём детали и увидим </a:t>
            </a:r>
            <a:r>
              <a:rPr lang="ru-RU" dirty="0" smtClean="0"/>
              <a:t>не прокрашенный </a:t>
            </a:r>
            <a:r>
              <a:rPr lang="ru-RU" dirty="0"/>
              <a:t>самолёт и облака.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767" y="1807286"/>
            <a:ext cx="6892120" cy="516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5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35" y="364802"/>
            <a:ext cx="9689460" cy="1280890"/>
          </a:xfrm>
        </p:spPr>
        <p:txBody>
          <a:bodyPr/>
          <a:lstStyle/>
          <a:p>
            <a:r>
              <a:rPr lang="ru-RU" dirty="0"/>
              <a:t>7. Раскрасим облака белой краской.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905" y="1494387"/>
            <a:ext cx="6669261" cy="50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039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161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Trebuchet ms</vt:lpstr>
      <vt:lpstr>Wingdings 3</vt:lpstr>
      <vt:lpstr>Легкий дым</vt:lpstr>
      <vt:lpstr>Художественный труд. Тема: «Военный самолёт» </vt:lpstr>
      <vt:lpstr>Материалы: два белых листа плотной бумаги, гуашь, кисти № 4 и № 5, стаканчик для воды, простой карандаш, ножницы.</vt:lpstr>
      <vt:lpstr>Ход работы: 1. Возьмём один лист белой бумаги и нарисуем на нём самолёт и три облачка (можно воспользоваться этим шаблоном)</vt:lpstr>
      <vt:lpstr>2. Вырежем ножницами получившиеся детали.</vt:lpstr>
      <vt:lpstr>3. Возьмём второй чистый лист бумаги и хорошо намочим его с помощью кисти и воды.</vt:lpstr>
      <vt:lpstr>4. На влажный лист бумаги приложим вырезанные детали, так чтобы они прилипли.</vt:lpstr>
      <vt:lpstr>5. Синей гуашью раскрасим фон вокруг деталей.</vt:lpstr>
      <vt:lpstr>6. Уберём детали и увидим не прокрашенный самолёт и облака.</vt:lpstr>
      <vt:lpstr>7. Раскрасим облака белой краской.</vt:lpstr>
      <vt:lpstr>8. Раскрасим самолёт зелёной краской</vt:lpstr>
      <vt:lpstr>9. На самолёте нарисуем три красных звезды.</vt:lpstr>
      <vt:lpstr>10. Самостоятельно прорисуем белой краской иллюминаторы.</vt:lpstr>
      <vt:lpstr>11. Нарисуем жёлто-красный дым сзади самолёта. Вот наш рисунок «Военный самолёт» и готов.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нетрадиционной технике рисования "Военный самолёт". </dc:title>
  <dc:creator>admin</dc:creator>
  <cp:lastModifiedBy>admin</cp:lastModifiedBy>
  <cp:revision>3</cp:revision>
  <dcterms:created xsi:type="dcterms:W3CDTF">2020-05-03T05:33:52Z</dcterms:created>
  <dcterms:modified xsi:type="dcterms:W3CDTF">2020-05-03T06:01:09Z</dcterms:modified>
</cp:coreProperties>
</file>