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01" r:id="rId2"/>
    <p:sldId id="284" r:id="rId3"/>
    <p:sldId id="282" r:id="rId4"/>
    <p:sldId id="264" r:id="rId5"/>
    <p:sldId id="265" r:id="rId6"/>
    <p:sldId id="266" r:id="rId7"/>
    <p:sldId id="267" r:id="rId8"/>
    <p:sldId id="276" r:id="rId9"/>
    <p:sldId id="269" r:id="rId10"/>
    <p:sldId id="277" r:id="rId11"/>
    <p:sldId id="271" r:id="rId12"/>
    <p:sldId id="278" r:id="rId13"/>
    <p:sldId id="273" r:id="rId14"/>
    <p:sldId id="279" r:id="rId15"/>
    <p:sldId id="275" r:id="rId16"/>
    <p:sldId id="294" r:id="rId17"/>
    <p:sldId id="295" r:id="rId18"/>
    <p:sldId id="297" r:id="rId19"/>
    <p:sldId id="298" r:id="rId20"/>
    <p:sldId id="287" r:id="rId21"/>
    <p:sldId id="280" r:id="rId22"/>
    <p:sldId id="257" r:id="rId23"/>
    <p:sldId id="258" r:id="rId24"/>
    <p:sldId id="286" r:id="rId25"/>
    <p:sldId id="288" r:id="rId26"/>
    <p:sldId id="263" r:id="rId27"/>
    <p:sldId id="289" r:id="rId28"/>
    <p:sldId id="300" r:id="rId29"/>
    <p:sldId id="299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A871C-63A9-42AA-8760-F83E4A91233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AF752-8312-4112-9270-373C22269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9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gif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gif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gif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Число и цифра 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+  1  =  3</a:t>
            </a:r>
            <a:endParaRPr lang="ru-RU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5805488"/>
            <a:ext cx="10080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96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5346700"/>
            <a:ext cx="2051050" cy="1511300"/>
          </a:xfrm>
          <a:prstGeom prst="rect">
            <a:avLst/>
          </a:prstGeom>
          <a:noFill/>
        </p:spPr>
      </p:pic>
      <p:pic>
        <p:nvPicPr>
          <p:cNvPr id="47108" name="Picture 4" descr="657w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871663" cy="1587500"/>
          </a:xfrm>
          <a:prstGeom prst="rect">
            <a:avLst/>
          </a:prstGeom>
          <a:noFill/>
        </p:spPr>
      </p:pic>
      <p:pic>
        <p:nvPicPr>
          <p:cNvPr id="47109" name="Picture 5" descr="96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213350"/>
            <a:ext cx="2232025" cy="1644650"/>
          </a:xfrm>
          <a:prstGeom prst="rect">
            <a:avLst/>
          </a:prstGeom>
          <a:noFill/>
        </p:spPr>
      </p:pic>
      <p:pic>
        <p:nvPicPr>
          <p:cNvPr id="47110" name="Picture 6" descr="etw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628775"/>
            <a:ext cx="3457575" cy="3006725"/>
          </a:xfrm>
          <a:prstGeom prst="rect">
            <a:avLst/>
          </a:prstGeom>
          <a:noFill/>
        </p:spPr>
      </p:pic>
      <p:pic>
        <p:nvPicPr>
          <p:cNvPr id="47111" name="Picture 7" descr="u7tfuvj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8375" y="4941888"/>
            <a:ext cx="1557338" cy="1666875"/>
          </a:xfrm>
          <a:prstGeom prst="rect">
            <a:avLst/>
          </a:prstGeom>
          <a:noFill/>
        </p:spPr>
      </p:pic>
      <p:pic>
        <p:nvPicPr>
          <p:cNvPr id="47112" name="Picture 8" descr="трав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5400" y="6329363"/>
            <a:ext cx="9169400" cy="528637"/>
          </a:xfrm>
          <a:prstGeom prst="rect">
            <a:avLst/>
          </a:prstGeom>
          <a:noFill/>
        </p:spPr>
      </p:pic>
      <p:pic>
        <p:nvPicPr>
          <p:cNvPr id="47116" name="Picture 12" descr="tifylg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4759156">
            <a:off x="5940425" y="4652963"/>
            <a:ext cx="787400" cy="936625"/>
          </a:xfrm>
          <a:prstGeom prst="rect">
            <a:avLst/>
          </a:prstGeom>
          <a:noFill/>
        </p:spPr>
      </p:pic>
      <p:pic>
        <p:nvPicPr>
          <p:cNvPr id="47117" name="Picture 13" descr="eee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69261">
            <a:off x="5435600" y="3284538"/>
            <a:ext cx="1149350" cy="973137"/>
          </a:xfrm>
          <a:prstGeom prst="rect">
            <a:avLst/>
          </a:prstGeom>
          <a:noFill/>
        </p:spPr>
      </p:pic>
      <p:pic>
        <p:nvPicPr>
          <p:cNvPr id="47118" name="Picture 14" descr="eee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920629" flipH="1">
            <a:off x="3995738" y="3357563"/>
            <a:ext cx="1223962" cy="1035050"/>
          </a:xfrm>
          <a:prstGeom prst="rect">
            <a:avLst/>
          </a:prstGeom>
          <a:noFill/>
        </p:spPr>
      </p:pic>
      <p:pic>
        <p:nvPicPr>
          <p:cNvPr id="47119" name="Picture 15" descr="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313" y="3860800"/>
            <a:ext cx="1079500" cy="792163"/>
          </a:xfrm>
          <a:prstGeom prst="rect">
            <a:avLst/>
          </a:prstGeom>
          <a:noFill/>
        </p:spPr>
      </p:pic>
      <p:pic>
        <p:nvPicPr>
          <p:cNvPr id="47121" name="Picture 17" descr="eee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47857" flipH="1">
            <a:off x="2843213" y="4437063"/>
            <a:ext cx="1225550" cy="1038225"/>
          </a:xfrm>
          <a:prstGeom prst="rect">
            <a:avLst/>
          </a:prstGeom>
          <a:noFill/>
        </p:spPr>
      </p:pic>
      <p:pic>
        <p:nvPicPr>
          <p:cNvPr id="47122" name="Picture 18" descr="eee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47857" flipH="1">
            <a:off x="1476375" y="4508500"/>
            <a:ext cx="1225550" cy="1038225"/>
          </a:xfrm>
          <a:prstGeom prst="rect">
            <a:avLst/>
          </a:prstGeom>
          <a:noFill/>
        </p:spPr>
      </p:pic>
      <p:pic>
        <p:nvPicPr>
          <p:cNvPr id="47123" name="Picture 19" descr="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813" y="4724400"/>
            <a:ext cx="1079500" cy="79216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85800" y="2286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Сидят втроем, озираются, других дожидаются. Еще одно яйцо – </a:t>
            </a:r>
            <a:r>
              <a:rPr lang="ru-RU" dirty="0" err="1" smtClean="0"/>
              <a:t>Квок</a:t>
            </a:r>
            <a:r>
              <a:rPr lang="ru-RU" dirty="0" smtClean="0"/>
              <a:t>! Еще цыпленок – Скок!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+  1  =  4</a:t>
            </a:r>
            <a:endParaRPr lang="ru-RU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9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5346700"/>
            <a:ext cx="2051050" cy="1511300"/>
          </a:xfrm>
          <a:prstGeom prst="rect">
            <a:avLst/>
          </a:prstGeom>
          <a:noFill/>
        </p:spPr>
      </p:pic>
      <p:pic>
        <p:nvPicPr>
          <p:cNvPr id="49156" name="Picture 4" descr="657w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04813"/>
            <a:ext cx="1871663" cy="1587500"/>
          </a:xfrm>
          <a:prstGeom prst="rect">
            <a:avLst/>
          </a:prstGeom>
          <a:noFill/>
        </p:spPr>
      </p:pic>
      <p:pic>
        <p:nvPicPr>
          <p:cNvPr id="49157" name="Picture 5" descr="9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213350"/>
            <a:ext cx="2232025" cy="1644650"/>
          </a:xfrm>
          <a:prstGeom prst="rect">
            <a:avLst/>
          </a:prstGeom>
          <a:noFill/>
        </p:spPr>
      </p:pic>
      <p:pic>
        <p:nvPicPr>
          <p:cNvPr id="49158" name="Picture 6" descr="etw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700213"/>
            <a:ext cx="3457575" cy="3006725"/>
          </a:xfrm>
          <a:prstGeom prst="rect">
            <a:avLst/>
          </a:prstGeom>
          <a:noFill/>
        </p:spPr>
      </p:pic>
      <p:pic>
        <p:nvPicPr>
          <p:cNvPr id="49159" name="Picture 7" descr="u7tfuvj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8375" y="4941888"/>
            <a:ext cx="1557338" cy="1666875"/>
          </a:xfrm>
          <a:prstGeom prst="rect">
            <a:avLst/>
          </a:prstGeom>
          <a:noFill/>
        </p:spPr>
      </p:pic>
      <p:pic>
        <p:nvPicPr>
          <p:cNvPr id="49160" name="Picture 8" descr="трав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400" y="6329363"/>
            <a:ext cx="9169400" cy="528637"/>
          </a:xfrm>
          <a:prstGeom prst="rect">
            <a:avLst/>
          </a:prstGeom>
          <a:noFill/>
        </p:spPr>
      </p:pic>
      <p:pic>
        <p:nvPicPr>
          <p:cNvPr id="49164" name="Picture 12" descr="tifylg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4759156">
            <a:off x="5940425" y="4652963"/>
            <a:ext cx="787400" cy="936625"/>
          </a:xfrm>
          <a:prstGeom prst="rect">
            <a:avLst/>
          </a:prstGeom>
          <a:noFill/>
        </p:spPr>
      </p:pic>
      <p:pic>
        <p:nvPicPr>
          <p:cNvPr id="49165" name="Picture 13" descr="ee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69261">
            <a:off x="6030913" y="3125788"/>
            <a:ext cx="1296987" cy="1098550"/>
          </a:xfrm>
          <a:prstGeom prst="rect">
            <a:avLst/>
          </a:prstGeom>
          <a:noFill/>
        </p:spPr>
      </p:pic>
      <p:pic>
        <p:nvPicPr>
          <p:cNvPr id="49166" name="Picture 14" descr="ee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20629" flipH="1">
            <a:off x="4643438" y="3500438"/>
            <a:ext cx="1223962" cy="1035050"/>
          </a:xfrm>
          <a:prstGeom prst="rect">
            <a:avLst/>
          </a:prstGeom>
          <a:noFill/>
        </p:spPr>
      </p:pic>
      <p:pic>
        <p:nvPicPr>
          <p:cNvPr id="49168" name="Picture 16" descr="ee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71519">
            <a:off x="3563938" y="5300663"/>
            <a:ext cx="1366837" cy="1038225"/>
          </a:xfrm>
          <a:prstGeom prst="rect">
            <a:avLst/>
          </a:prstGeom>
          <a:noFill/>
        </p:spPr>
      </p:pic>
      <p:pic>
        <p:nvPicPr>
          <p:cNvPr id="49169" name="Picture 17" descr="ee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47857" flipH="1">
            <a:off x="2195513" y="4797425"/>
            <a:ext cx="1225550" cy="1038225"/>
          </a:xfrm>
          <a:prstGeom prst="rect">
            <a:avLst/>
          </a:prstGeom>
          <a:noFill/>
        </p:spPr>
      </p:pic>
      <p:pic>
        <p:nvPicPr>
          <p:cNvPr id="49170" name="Picture 18" descr="ee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47857" flipH="1">
            <a:off x="323850" y="4365625"/>
            <a:ext cx="1225550" cy="1038225"/>
          </a:xfrm>
          <a:prstGeom prst="rect">
            <a:avLst/>
          </a:prstGeom>
          <a:noFill/>
        </p:spPr>
      </p:pic>
      <p:pic>
        <p:nvPicPr>
          <p:cNvPr id="49171" name="Picture 19" descr="трав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400" y="6329363"/>
            <a:ext cx="9169400" cy="528637"/>
          </a:xfrm>
          <a:prstGeom prst="rect">
            <a:avLst/>
          </a:prstGeom>
          <a:noFill/>
        </p:spPr>
      </p:pic>
      <p:pic>
        <p:nvPicPr>
          <p:cNvPr id="49172" name="Picture 20" descr="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88" y="4437063"/>
            <a:ext cx="1079500" cy="79216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09600" y="228601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Сидят вчетвером, последнего дожидаются. А из последнего яичка – опять сестричка.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+  1  = 5</a:t>
            </a:r>
            <a:endParaRPr lang="ru-RU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i864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5761038" cy="4130675"/>
          </a:xfrm>
          <a:prstGeom prst="rect">
            <a:avLst/>
          </a:prstGeom>
          <a:noFill/>
        </p:spPr>
      </p:pic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6011863" y="476250"/>
            <a:ext cx="2592387" cy="5329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1+1=2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2+1=3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3+1=4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4+1=5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928670"/>
            <a:ext cx="29289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 потом пошла плясать</a:t>
            </a:r>
            <a:br>
              <a:rPr lang="ru-RU" sz="2000" b="1" dirty="0" smtClean="0"/>
            </a:br>
            <a:r>
              <a:rPr lang="ru-RU" sz="2000" b="1" dirty="0" smtClean="0"/>
              <a:t>По бумаге цифра пять.</a:t>
            </a:r>
            <a:br>
              <a:rPr lang="ru-RU" sz="2000" b="1" dirty="0" smtClean="0"/>
            </a:br>
            <a:r>
              <a:rPr lang="ru-RU" sz="2000" b="1" dirty="0" smtClean="0"/>
              <a:t>Руку вправо протянула,</a:t>
            </a:r>
            <a:br>
              <a:rPr lang="ru-RU" sz="2000" b="1" dirty="0" smtClean="0"/>
            </a:br>
            <a:r>
              <a:rPr lang="ru-RU" sz="2000" b="1" dirty="0" smtClean="0"/>
              <a:t>Ножку круто изогнула.</a:t>
            </a:r>
            <a:endParaRPr lang="ru-RU" sz="2000" b="1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2071670" y="2714620"/>
            <a:ext cx="276225" cy="276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857232"/>
            <a:ext cx="4000528" cy="48577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0" b="1" dirty="0" smtClean="0"/>
              <a:t>5</a:t>
            </a:r>
            <a:endParaRPr lang="ru-RU" sz="30000" b="1" dirty="0"/>
          </a:p>
        </p:txBody>
      </p:sp>
      <p:pic>
        <p:nvPicPr>
          <p:cNvPr id="6" name="Рисунок 5" descr="4f8880777b9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857628"/>
            <a:ext cx="3183139" cy="1818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285728"/>
            <a:ext cx="3714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 Пятёрки пять детишек,</a:t>
            </a:r>
            <a:br>
              <a:rPr lang="ru-RU" sz="2000" b="1" dirty="0" smtClean="0"/>
            </a:br>
            <a:r>
              <a:rPr lang="ru-RU" sz="2000" b="1" dirty="0" smtClean="0"/>
              <a:t>Пять весёлых шалунишек.</a:t>
            </a:r>
            <a:br>
              <a:rPr lang="ru-RU" sz="2000" b="1" dirty="0" smtClean="0"/>
            </a:br>
            <a:r>
              <a:rPr lang="ru-RU" sz="2000" b="1" dirty="0" smtClean="0"/>
              <a:t>Всё подряд они хватают,</a:t>
            </a:r>
            <a:br>
              <a:rPr lang="ru-RU" sz="2000" b="1" dirty="0" smtClean="0"/>
            </a:br>
            <a:r>
              <a:rPr lang="ru-RU" sz="2000" b="1" dirty="0" smtClean="0"/>
              <a:t>Только ночью отдыхают.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Как зовут их, угадайте,</a:t>
            </a:r>
            <a:br>
              <a:rPr lang="ru-RU" sz="2000" b="1" dirty="0" smtClean="0"/>
            </a:br>
            <a:r>
              <a:rPr lang="ru-RU" sz="2000" b="1" dirty="0" smtClean="0"/>
              <a:t>Малышей пересчитайте.</a:t>
            </a:r>
            <a:br>
              <a:rPr lang="ru-RU" sz="2000" b="1" dirty="0" smtClean="0"/>
            </a:br>
            <a:r>
              <a:rPr lang="ru-RU" sz="2000" b="1" dirty="0" smtClean="0"/>
              <a:t>Может их любой узнать,</a:t>
            </a:r>
            <a:br>
              <a:rPr lang="ru-RU" sz="2000" b="1" dirty="0" smtClean="0"/>
            </a:br>
            <a:r>
              <a:rPr lang="ru-RU" sz="2000" b="1" dirty="0" smtClean="0"/>
              <a:t>На руке их ровно пять.</a:t>
            </a:r>
            <a:endParaRPr lang="ru-RU" sz="2000" b="1" dirty="0"/>
          </a:p>
        </p:txBody>
      </p:sp>
      <p:pic>
        <p:nvPicPr>
          <p:cNvPr id="3" name="Рисунок 2" descr="matematika_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14290"/>
            <a:ext cx="3541005" cy="61436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6715140" y="3429000"/>
            <a:ext cx="276225" cy="276225"/>
          </a:xfrm>
          <a:prstGeom prst="rect">
            <a:avLst/>
          </a:prstGeom>
        </p:spPr>
      </p:pic>
      <p:pic>
        <p:nvPicPr>
          <p:cNvPr id="6" name="Рисунок 5" descr="2023bb5324fa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15000" y="4724400"/>
            <a:ext cx="2214578" cy="143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3581400" y="1143000"/>
            <a:ext cx="304800" cy="1524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4" name="Arc 6"/>
          <p:cNvSpPr>
            <a:spLocks/>
          </p:cNvSpPr>
          <p:nvPr/>
        </p:nvSpPr>
        <p:spPr bwMode="auto">
          <a:xfrm rot="6839051">
            <a:off x="4185445" y="424656"/>
            <a:ext cx="989012" cy="1368425"/>
          </a:xfrm>
          <a:custGeom>
            <a:avLst/>
            <a:gdLst>
              <a:gd name="G0" fmla="+- 0 0 0"/>
              <a:gd name="G1" fmla="+- 20641 0 0"/>
              <a:gd name="G2" fmla="+- 21600 0 0"/>
              <a:gd name="T0" fmla="*/ 6366 w 21600"/>
              <a:gd name="T1" fmla="*/ 0 h 31221"/>
              <a:gd name="T2" fmla="*/ 18832 w 21600"/>
              <a:gd name="T3" fmla="*/ 31221 h 31221"/>
              <a:gd name="T4" fmla="*/ 0 w 21600"/>
              <a:gd name="T5" fmla="*/ 20641 h 3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221" fill="none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</a:path>
              <a:path w="21600" h="31221" stroke="0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  <a:lnTo>
                  <a:pt x="0" y="20641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12295" name="Arc 7"/>
          <p:cNvSpPr>
            <a:spLocks/>
          </p:cNvSpPr>
          <p:nvPr/>
        </p:nvSpPr>
        <p:spPr bwMode="auto">
          <a:xfrm rot="615963">
            <a:off x="2994025" y="2525713"/>
            <a:ext cx="2338388" cy="3340100"/>
          </a:xfrm>
          <a:custGeom>
            <a:avLst/>
            <a:gdLst>
              <a:gd name="G0" fmla="+- 17456 0 0"/>
              <a:gd name="G1" fmla="+- 21600 0 0"/>
              <a:gd name="G2" fmla="+- 21600 0 0"/>
              <a:gd name="T0" fmla="*/ 5272 w 39056"/>
              <a:gd name="T1" fmla="*/ 3764 h 43200"/>
              <a:gd name="T2" fmla="*/ 0 w 39056"/>
              <a:gd name="T3" fmla="*/ 34321 h 43200"/>
              <a:gd name="T4" fmla="*/ 17456 w 3905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056" h="43200" fill="none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</a:path>
              <a:path w="39056" h="43200" stroke="0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  <a:lnTo>
                  <a:pt x="17456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3810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3025775" y="-130175"/>
            <a:ext cx="387350" cy="1714500"/>
          </a:xfrm>
          <a:prstGeom prst="rect">
            <a:avLst/>
          </a:prstGeom>
          <a:noFill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000108"/>
            <a:ext cx="1524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643182"/>
            <a:ext cx="1524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2714620"/>
            <a:ext cx="14478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357694"/>
            <a:ext cx="14478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357694"/>
            <a:ext cx="14478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3334 0.222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22202 C -0.02483 0.21624 -0.01615 0.21069 -0.00799 0.20699 C 0.00017 0.20329 0.00642 0.20028 0.01597 0.19959 C 0.02552 0.19889 0.04045 0.2012 0.04982 0.20329 C 0.0592 0.20537 0.06493 0.2086 0.07239 0.21277 C 0.07986 0.21693 0.08715 0.21994 0.09496 0.2278 C 0.10277 0.23566 0.11128 0.24723 0.11892 0.25971 C 0.12656 0.2722 0.13524 0.28307 0.14132 0.30273 C 0.14739 0.32239 0.15277 0.35384 0.15555 0.37789 C 0.15833 0.40194 0.16076 0.42114 0.15833 0.44727 C 0.1559 0.47341 0.15 0.50763 0.14132 0.53539 C 0.13264 0.56314 0.12152 0.59181 0.10625 0.61425 C 0.09097 0.63668 0.06632 0.65911 0.04982 0.67045 C 0.03333 0.68178 0.02187 0.68085 0.00764 0.68178 C -0.0066 0.6827 -0.02275 0.68247 -0.03611 0.67623 C -0.04948 0.66998 -0.06268 0.65611 -0.07275 0.64431 C -0.08282 0.63252 -0.08941 0.6191 -0.09671 0.60477 C -0.104 0.59043 -0.11302 0.56568 -0.11632 0.55782 " pathEditMode="relative" rAng="0" ptsTypes="aaaaaaaaaaaaaaaaaA">
                                      <p:cBhvr>
                                        <p:cTn id="9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0083E-6 C 0.00226 0.00647 0.00469 0.01318 0.01268 0.02058 C 0.02066 0.02798 0.03299 0.03978 0.04792 0.04486 C 0.06285 0.04995 0.08681 0.05435 0.10278 0.05065 C 0.11875 0.04695 0.13299 0.03307 0.14375 0.02243 C 0.15452 0.01179 0.16372 -0.00717 0.16771 -0.01318 " pathEditMode="relative" rAng="0" ptsTypes="aaaaaA">
                                      <p:cBhvr>
                                        <p:cTn id="12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+  1  =  5</a:t>
            </a:r>
            <a:endParaRPr lang="ru-RU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1  2  3  4</a:t>
            </a:r>
            <a:endParaRPr lang="ru-RU" sz="1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50" y="100013"/>
            <a:ext cx="49911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dxg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5275" cy="6897688"/>
          </a:xfrm>
          <a:prstGeom prst="rect">
            <a:avLst/>
          </a:prstGeom>
          <a:noFill/>
        </p:spPr>
      </p:pic>
      <p:pic>
        <p:nvPicPr>
          <p:cNvPr id="51208" name="Picture 8" descr="ryhdfcb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6237288"/>
            <a:ext cx="814388" cy="238125"/>
          </a:xfrm>
          <a:prstGeom prst="rect">
            <a:avLst/>
          </a:prstGeom>
          <a:noFill/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468313" y="1628775"/>
            <a:ext cx="820737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6600"/>
                </a:solidFill>
                <a:latin typeface="Georgia" pitchFamily="18" charset="0"/>
              </a:rPr>
              <a:t>Как свои 5 пальцев –</a:t>
            </a:r>
            <a:r>
              <a:rPr lang="ru-RU" sz="3200" b="1" i="1">
                <a:solidFill>
                  <a:schemeClr val="accent2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2800" b="1" i="1">
                <a:solidFill>
                  <a:srgbClr val="000066"/>
                </a:solidFill>
                <a:latin typeface="Georgia" pitchFamily="18" charset="0"/>
              </a:rPr>
              <a:t>знать очень хорошо, основательно.</a:t>
            </a:r>
          </a:p>
          <a:p>
            <a:pPr algn="ctr"/>
            <a:endParaRPr lang="ru-RU" sz="2800" b="1" i="1">
              <a:solidFill>
                <a:srgbClr val="000066"/>
              </a:solidFill>
              <a:latin typeface="Georgia" pitchFamily="18" charset="0"/>
            </a:endParaRPr>
          </a:p>
          <a:p>
            <a:pPr algn="ctr"/>
            <a:endParaRPr lang="ru-RU" sz="3200" b="1" i="1" u="sng">
              <a:latin typeface="Georgia" pitchFamily="18" charset="0"/>
            </a:endParaRPr>
          </a:p>
          <a:p>
            <a:pPr algn="ctr"/>
            <a:r>
              <a:rPr lang="ru-RU" sz="3200" b="1" i="1">
                <a:solidFill>
                  <a:srgbClr val="006600"/>
                </a:solidFill>
                <a:latin typeface="Georgia" pitchFamily="18" charset="0"/>
              </a:rPr>
              <a:t>Пятое колесо в телеге –</a:t>
            </a:r>
            <a:r>
              <a:rPr lang="ru-RU" sz="3200" b="1" i="1">
                <a:solidFill>
                  <a:schemeClr val="folHlink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3200" b="1" i="1">
                <a:solidFill>
                  <a:srgbClr val="000066"/>
                </a:solidFill>
                <a:latin typeface="Georgia" pitchFamily="18" charset="0"/>
              </a:rPr>
              <a:t>лишний, ненужный в каком-либо деле человек.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611188" y="692150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Georgia" pitchFamily="18" charset="0"/>
              </a:rPr>
              <a:t>Крылатые выражения: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685800"/>
            <a:ext cx="8885546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258" y="962024"/>
            <a:ext cx="5606142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1362"/>
          </a:xfrm>
        </p:spPr>
        <p:txBody>
          <a:bodyPr>
            <a:normAutofit/>
          </a:bodyPr>
          <a:lstStyle/>
          <a:p>
            <a:r>
              <a:rPr lang="ru-RU" sz="1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1  2  3  4  5</a:t>
            </a:r>
            <a:endParaRPr lang="ru-RU" sz="1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5867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4538527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9" y="0"/>
            <a:ext cx="6112669" cy="683935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200400" y="472440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781800" y="45720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239000" y="236220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867400" y="632460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05000" y="289560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96000" y="198120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57800" y="289560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05200" y="548640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800600" y="525780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477000" y="563880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4853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Копилка\Задания для мат-ки\math7 - копи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864212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accent2"/>
                </a:solidFill>
              </a:rPr>
              <a:t>Зернышко клюет,</a:t>
            </a:r>
            <a:br>
              <a:rPr lang="ru-RU" sz="2000" b="1" i="1" dirty="0" smtClean="0">
                <a:solidFill>
                  <a:schemeClr val="accent2"/>
                </a:solidFill>
              </a:rPr>
            </a:br>
            <a:r>
              <a:rPr lang="ru-RU" sz="2000" b="1" i="1" dirty="0" smtClean="0">
                <a:solidFill>
                  <a:schemeClr val="accent2"/>
                </a:solidFill>
              </a:rPr>
              <a:t> Деток зовет:</a:t>
            </a:r>
            <a:br>
              <a:rPr lang="ru-RU" sz="2000" b="1" i="1" dirty="0" smtClean="0">
                <a:solidFill>
                  <a:schemeClr val="accent2"/>
                </a:solidFill>
              </a:rPr>
            </a:br>
            <a:r>
              <a:rPr lang="ru-RU" sz="2000" b="1" i="1" dirty="0" smtClean="0">
                <a:solidFill>
                  <a:schemeClr val="accent2"/>
                </a:solidFill>
              </a:rPr>
              <a:t> "</a:t>
            </a:r>
            <a:r>
              <a:rPr lang="ru-RU" sz="2000" b="1" i="1" dirty="0" err="1" smtClean="0">
                <a:solidFill>
                  <a:schemeClr val="accent2"/>
                </a:solidFill>
              </a:rPr>
              <a:t>Ко-ко-ко</a:t>
            </a:r>
            <a:r>
              <a:rPr lang="ru-RU" sz="2000" b="1" i="1" dirty="0" smtClean="0">
                <a:solidFill>
                  <a:schemeClr val="accent2"/>
                </a:solidFill>
              </a:rPr>
              <a:t>, </a:t>
            </a:r>
            <a:r>
              <a:rPr lang="ru-RU" sz="2000" b="1" i="1" dirty="0" err="1" smtClean="0">
                <a:solidFill>
                  <a:schemeClr val="accent2"/>
                </a:solidFill>
              </a:rPr>
              <a:t>ко-ко-ко</a:t>
            </a:r>
            <a:r>
              <a:rPr lang="ru-RU" sz="2000" b="1" i="1" dirty="0" smtClean="0">
                <a:solidFill>
                  <a:schemeClr val="accent2"/>
                </a:solidFill>
              </a:rPr>
              <a:t>,</a:t>
            </a:r>
            <a:br>
              <a:rPr lang="ru-RU" sz="2000" b="1" i="1" dirty="0" smtClean="0">
                <a:solidFill>
                  <a:schemeClr val="accent2"/>
                </a:solidFill>
              </a:rPr>
            </a:br>
            <a:r>
              <a:rPr lang="ru-RU" sz="2000" b="1" i="1" dirty="0" smtClean="0">
                <a:solidFill>
                  <a:schemeClr val="accent2"/>
                </a:solidFill>
              </a:rPr>
              <a:t> Не ходите далеко!".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4914900" cy="462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9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049838"/>
            <a:ext cx="2454275" cy="1808162"/>
          </a:xfrm>
          <a:prstGeom prst="rect">
            <a:avLst/>
          </a:prstGeom>
          <a:noFill/>
        </p:spPr>
      </p:pic>
      <p:pic>
        <p:nvPicPr>
          <p:cNvPr id="30740" name="Picture 20" descr="9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725" y="2743200"/>
            <a:ext cx="2454275" cy="1808162"/>
          </a:xfrm>
          <a:prstGeom prst="rect">
            <a:avLst/>
          </a:prstGeom>
          <a:noFill/>
        </p:spPr>
      </p:pic>
      <p:pic>
        <p:nvPicPr>
          <p:cNvPr id="30728" name="Picture 8" descr="657w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337" y="457200"/>
            <a:ext cx="1871663" cy="1587500"/>
          </a:xfrm>
          <a:prstGeom prst="rect">
            <a:avLst/>
          </a:prstGeom>
          <a:noFill/>
        </p:spPr>
      </p:pic>
      <p:pic>
        <p:nvPicPr>
          <p:cNvPr id="30731" name="Picture 11" descr="etw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143000"/>
            <a:ext cx="3457575" cy="3006725"/>
          </a:xfrm>
          <a:prstGeom prst="rect">
            <a:avLst/>
          </a:prstGeom>
          <a:noFill/>
        </p:spPr>
      </p:pic>
      <p:pic>
        <p:nvPicPr>
          <p:cNvPr id="30734" name="Picture 14" descr="u7tfuvj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648200"/>
            <a:ext cx="1692275" cy="1811338"/>
          </a:xfrm>
          <a:prstGeom prst="rect">
            <a:avLst/>
          </a:prstGeom>
          <a:noFill/>
        </p:spPr>
      </p:pic>
      <p:pic>
        <p:nvPicPr>
          <p:cNvPr id="30739" name="Picture 19" descr="трав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400" y="6329363"/>
            <a:ext cx="9169400" cy="528637"/>
          </a:xfrm>
          <a:prstGeom prst="rect">
            <a:avLst/>
          </a:prstGeom>
          <a:noFill/>
        </p:spPr>
      </p:pic>
      <p:pic>
        <p:nvPicPr>
          <p:cNvPr id="30745" name="Picture 25" descr="tifylg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4759156">
            <a:off x="6588125" y="4724400"/>
            <a:ext cx="787400" cy="936625"/>
          </a:xfrm>
          <a:prstGeom prst="rect">
            <a:avLst/>
          </a:prstGeom>
          <a:noFill/>
        </p:spPr>
      </p:pic>
      <p:pic>
        <p:nvPicPr>
          <p:cNvPr id="30747" name="Picture 27" descr="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4292600"/>
            <a:ext cx="901700" cy="750888"/>
          </a:xfrm>
          <a:prstGeom prst="rect">
            <a:avLst/>
          </a:prstGeom>
          <a:noFill/>
        </p:spPr>
      </p:pic>
      <p:pic>
        <p:nvPicPr>
          <p:cNvPr id="30748" name="Picture 28" descr="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4149725"/>
            <a:ext cx="935038" cy="779463"/>
          </a:xfrm>
          <a:prstGeom prst="rect">
            <a:avLst/>
          </a:prstGeom>
          <a:noFill/>
        </p:spPr>
      </p:pic>
      <p:pic>
        <p:nvPicPr>
          <p:cNvPr id="30749" name="Picture 29" descr="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0200" y="3429000"/>
            <a:ext cx="936625" cy="781050"/>
          </a:xfrm>
          <a:prstGeom prst="rect">
            <a:avLst/>
          </a:prstGeom>
          <a:noFill/>
        </p:spPr>
      </p:pic>
      <p:pic>
        <p:nvPicPr>
          <p:cNvPr id="30750" name="Picture 30" descr="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4462463"/>
            <a:ext cx="1008062" cy="839787"/>
          </a:xfrm>
          <a:prstGeom prst="rect">
            <a:avLst/>
          </a:prstGeom>
          <a:noFill/>
        </p:spPr>
      </p:pic>
      <p:pic>
        <p:nvPicPr>
          <p:cNvPr id="30726" name="Picture 6" descr="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250" y="4508500"/>
            <a:ext cx="973138" cy="81121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57200" y="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Сидит Курочка на яйцах, сидит – удивляется: «Сколько времени сижу, ничего не получается! Как это так!»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9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725" y="3141663"/>
            <a:ext cx="2454275" cy="1808162"/>
          </a:xfrm>
          <a:prstGeom prst="rect">
            <a:avLst/>
          </a:prstGeom>
          <a:noFill/>
        </p:spPr>
      </p:pic>
      <p:pic>
        <p:nvPicPr>
          <p:cNvPr id="38916" name="Picture 4" descr="657w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04813"/>
            <a:ext cx="1871663" cy="1587500"/>
          </a:xfrm>
          <a:prstGeom prst="rect">
            <a:avLst/>
          </a:prstGeom>
          <a:noFill/>
        </p:spPr>
      </p:pic>
      <p:pic>
        <p:nvPicPr>
          <p:cNvPr id="38917" name="Picture 5" descr="9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049838"/>
            <a:ext cx="2454275" cy="1808162"/>
          </a:xfrm>
          <a:prstGeom prst="rect">
            <a:avLst/>
          </a:prstGeom>
          <a:noFill/>
        </p:spPr>
      </p:pic>
      <p:pic>
        <p:nvPicPr>
          <p:cNvPr id="38918" name="Picture 6" descr="etw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628775"/>
            <a:ext cx="3457575" cy="3006725"/>
          </a:xfrm>
          <a:prstGeom prst="rect">
            <a:avLst/>
          </a:prstGeom>
          <a:noFill/>
        </p:spPr>
      </p:pic>
      <p:pic>
        <p:nvPicPr>
          <p:cNvPr id="38919" name="Picture 7" descr="u7tfuvj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4724400"/>
            <a:ext cx="1692275" cy="1811338"/>
          </a:xfrm>
          <a:prstGeom prst="rect">
            <a:avLst/>
          </a:prstGeom>
          <a:noFill/>
        </p:spPr>
      </p:pic>
      <p:pic>
        <p:nvPicPr>
          <p:cNvPr id="38920" name="Picture 8" descr="трав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400" y="6329363"/>
            <a:ext cx="9169400" cy="528637"/>
          </a:xfrm>
          <a:prstGeom prst="rect">
            <a:avLst/>
          </a:prstGeom>
          <a:noFill/>
        </p:spPr>
      </p:pic>
      <p:pic>
        <p:nvPicPr>
          <p:cNvPr id="38924" name="Picture 12" descr="tifylg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4759156">
            <a:off x="6588125" y="4724400"/>
            <a:ext cx="787400" cy="936625"/>
          </a:xfrm>
          <a:prstGeom prst="rect">
            <a:avLst/>
          </a:prstGeom>
          <a:noFill/>
        </p:spPr>
      </p:pic>
      <p:pic>
        <p:nvPicPr>
          <p:cNvPr id="38925" name="Picture 13" descr="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3933825"/>
            <a:ext cx="901700" cy="750888"/>
          </a:xfrm>
          <a:prstGeom prst="rect">
            <a:avLst/>
          </a:prstGeom>
          <a:noFill/>
        </p:spPr>
      </p:pic>
      <p:pic>
        <p:nvPicPr>
          <p:cNvPr id="38926" name="Picture 14" descr="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4149725"/>
            <a:ext cx="935038" cy="779463"/>
          </a:xfrm>
          <a:prstGeom prst="rect">
            <a:avLst/>
          </a:prstGeom>
          <a:noFill/>
        </p:spPr>
      </p:pic>
      <p:pic>
        <p:nvPicPr>
          <p:cNvPr id="38928" name="Picture 16" descr="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4797425"/>
            <a:ext cx="1079500" cy="900113"/>
          </a:xfrm>
          <a:prstGeom prst="rect">
            <a:avLst/>
          </a:prstGeom>
          <a:noFill/>
        </p:spPr>
      </p:pic>
      <p:pic>
        <p:nvPicPr>
          <p:cNvPr id="38929" name="Picture 17" descr="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813" y="4581525"/>
            <a:ext cx="973137" cy="811213"/>
          </a:xfrm>
          <a:prstGeom prst="rect">
            <a:avLst/>
          </a:prstGeom>
          <a:noFill/>
        </p:spPr>
      </p:pic>
      <p:pic>
        <p:nvPicPr>
          <p:cNvPr id="38930" name="Picture 18" descr="eee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69261">
            <a:off x="4500563" y="2997200"/>
            <a:ext cx="1149350" cy="973138"/>
          </a:xfrm>
          <a:prstGeom prst="rect">
            <a:avLst/>
          </a:prstGeom>
          <a:noFill/>
        </p:spPr>
      </p:pic>
      <p:pic>
        <p:nvPicPr>
          <p:cNvPr id="38931" name="Picture 19" descr="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638" y="3162300"/>
            <a:ext cx="1081087" cy="9017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04800" y="2286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Вдруг перед ней яйцо – </a:t>
            </a:r>
            <a:r>
              <a:rPr lang="ru-RU" dirty="0" err="1" smtClean="0"/>
              <a:t>Крак</a:t>
            </a:r>
            <a:r>
              <a:rPr lang="ru-RU" dirty="0" smtClean="0"/>
              <a:t>!</a:t>
            </a:r>
          </a:p>
          <a:p>
            <a:r>
              <a:rPr lang="ru-RU" dirty="0" smtClean="0"/>
              <a:t> Словно из </a:t>
            </a:r>
            <a:r>
              <a:rPr lang="ru-RU" dirty="0" err="1" smtClean="0"/>
              <a:t>пеленочек</a:t>
            </a:r>
            <a:r>
              <a:rPr lang="ru-RU" dirty="0" smtClean="0"/>
              <a:t> выскочил цыпленочек.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7" name="Picture 17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652963"/>
            <a:ext cx="1079500" cy="900112"/>
          </a:xfrm>
          <a:prstGeom prst="rect">
            <a:avLst/>
          </a:prstGeom>
          <a:noFill/>
        </p:spPr>
      </p:pic>
      <p:pic>
        <p:nvPicPr>
          <p:cNvPr id="40963" name="Picture 3" descr="96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5346700"/>
            <a:ext cx="2051050" cy="1511300"/>
          </a:xfrm>
          <a:prstGeom prst="rect">
            <a:avLst/>
          </a:prstGeom>
          <a:noFill/>
        </p:spPr>
      </p:pic>
      <p:pic>
        <p:nvPicPr>
          <p:cNvPr id="40964" name="Picture 4" descr="657w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871663" cy="1587500"/>
          </a:xfrm>
          <a:prstGeom prst="rect">
            <a:avLst/>
          </a:prstGeom>
          <a:noFill/>
        </p:spPr>
      </p:pic>
      <p:pic>
        <p:nvPicPr>
          <p:cNvPr id="40965" name="Picture 5" descr="96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213350"/>
            <a:ext cx="2232025" cy="1644650"/>
          </a:xfrm>
          <a:prstGeom prst="rect">
            <a:avLst/>
          </a:prstGeom>
          <a:noFill/>
        </p:spPr>
      </p:pic>
      <p:pic>
        <p:nvPicPr>
          <p:cNvPr id="40966" name="Picture 6" descr="etw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628775"/>
            <a:ext cx="3457575" cy="3006725"/>
          </a:xfrm>
          <a:prstGeom prst="rect">
            <a:avLst/>
          </a:prstGeom>
          <a:noFill/>
        </p:spPr>
      </p:pic>
      <p:pic>
        <p:nvPicPr>
          <p:cNvPr id="40967" name="Picture 7" descr="u7tfuvj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8375" y="4941888"/>
            <a:ext cx="1557338" cy="1666875"/>
          </a:xfrm>
          <a:prstGeom prst="rect">
            <a:avLst/>
          </a:prstGeom>
          <a:noFill/>
        </p:spPr>
      </p:pic>
      <p:pic>
        <p:nvPicPr>
          <p:cNvPr id="40968" name="Picture 8" descr="трав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5400" y="6329363"/>
            <a:ext cx="9169400" cy="528637"/>
          </a:xfrm>
          <a:prstGeom prst="rect">
            <a:avLst/>
          </a:prstGeom>
          <a:noFill/>
        </p:spPr>
      </p:pic>
      <p:pic>
        <p:nvPicPr>
          <p:cNvPr id="40972" name="Picture 12" descr="tifylg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4759156">
            <a:off x="5940425" y="4652963"/>
            <a:ext cx="787400" cy="936625"/>
          </a:xfrm>
          <a:prstGeom prst="rect">
            <a:avLst/>
          </a:prstGeom>
          <a:noFill/>
        </p:spPr>
      </p:pic>
      <p:pic>
        <p:nvPicPr>
          <p:cNvPr id="40976" name="Picture 16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4581525"/>
            <a:ext cx="1079500" cy="898525"/>
          </a:xfrm>
          <a:prstGeom prst="rect">
            <a:avLst/>
          </a:prstGeom>
          <a:noFill/>
        </p:spPr>
      </p:pic>
      <p:pic>
        <p:nvPicPr>
          <p:cNvPr id="40978" name="Picture 18" descr="eee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69261">
            <a:off x="4859338" y="3068638"/>
            <a:ext cx="1149350" cy="973137"/>
          </a:xfrm>
          <a:prstGeom prst="rect">
            <a:avLst/>
          </a:prstGeom>
          <a:noFill/>
        </p:spPr>
      </p:pic>
      <p:pic>
        <p:nvPicPr>
          <p:cNvPr id="40979" name="Picture 19" descr="eee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583165" flipH="1">
            <a:off x="3779838" y="3789363"/>
            <a:ext cx="1150937" cy="973137"/>
          </a:xfrm>
          <a:prstGeom prst="rect">
            <a:avLst/>
          </a:prstGeom>
          <a:noFill/>
        </p:spPr>
      </p:pic>
      <p:pic>
        <p:nvPicPr>
          <p:cNvPr id="40973" name="Picture 13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37063"/>
            <a:ext cx="1008063" cy="838200"/>
          </a:xfrm>
          <a:prstGeom prst="rect">
            <a:avLst/>
          </a:prstGeom>
          <a:noFill/>
        </p:spPr>
      </p:pic>
      <p:pic>
        <p:nvPicPr>
          <p:cNvPr id="40981" name="Picture 21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933825"/>
            <a:ext cx="1081088" cy="90011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28600" y="228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Сидит он, озирается, других дожидается. Тут второе яйцо треснуло. Из домика тесного еще цыпленок – </a:t>
            </a:r>
            <a:r>
              <a:rPr lang="ru-RU" dirty="0" err="1" smtClean="0"/>
              <a:t>Цвок</a:t>
            </a:r>
            <a:r>
              <a:rPr lang="ru-RU" dirty="0" smtClean="0"/>
              <a:t>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+  1  =  2</a:t>
            </a:r>
            <a:endParaRPr lang="ru-RU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9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5346700"/>
            <a:ext cx="2051050" cy="1511300"/>
          </a:xfrm>
          <a:prstGeom prst="rect">
            <a:avLst/>
          </a:prstGeom>
          <a:noFill/>
        </p:spPr>
      </p:pic>
      <p:pic>
        <p:nvPicPr>
          <p:cNvPr id="45060" name="Picture 4" descr="657w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04813"/>
            <a:ext cx="1871663" cy="1587500"/>
          </a:xfrm>
          <a:prstGeom prst="rect">
            <a:avLst/>
          </a:prstGeom>
          <a:noFill/>
        </p:spPr>
      </p:pic>
      <p:pic>
        <p:nvPicPr>
          <p:cNvPr id="45061" name="Picture 5" descr="9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213350"/>
            <a:ext cx="2232025" cy="1644650"/>
          </a:xfrm>
          <a:prstGeom prst="rect">
            <a:avLst/>
          </a:prstGeom>
          <a:noFill/>
        </p:spPr>
      </p:pic>
      <p:pic>
        <p:nvPicPr>
          <p:cNvPr id="45062" name="Picture 6" descr="etw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628775"/>
            <a:ext cx="3457575" cy="3006725"/>
          </a:xfrm>
          <a:prstGeom prst="rect">
            <a:avLst/>
          </a:prstGeom>
          <a:noFill/>
        </p:spPr>
      </p:pic>
      <p:pic>
        <p:nvPicPr>
          <p:cNvPr id="45063" name="Picture 7" descr="u7tfuvj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8375" y="4941888"/>
            <a:ext cx="1557338" cy="1666875"/>
          </a:xfrm>
          <a:prstGeom prst="rect">
            <a:avLst/>
          </a:prstGeom>
          <a:noFill/>
        </p:spPr>
      </p:pic>
      <p:pic>
        <p:nvPicPr>
          <p:cNvPr id="45064" name="Picture 8" descr="трав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400" y="6329363"/>
            <a:ext cx="9169400" cy="528637"/>
          </a:xfrm>
          <a:prstGeom prst="rect">
            <a:avLst/>
          </a:prstGeom>
          <a:noFill/>
        </p:spPr>
      </p:pic>
      <p:pic>
        <p:nvPicPr>
          <p:cNvPr id="45068" name="Picture 12" descr="tifylg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4759156">
            <a:off x="5940425" y="4652963"/>
            <a:ext cx="787400" cy="936625"/>
          </a:xfrm>
          <a:prstGeom prst="rect">
            <a:avLst/>
          </a:prstGeom>
          <a:noFill/>
        </p:spPr>
      </p:pic>
      <p:pic>
        <p:nvPicPr>
          <p:cNvPr id="45070" name="Picture 14" descr="ee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69261">
            <a:off x="5219700" y="2781300"/>
            <a:ext cx="1149350" cy="973138"/>
          </a:xfrm>
          <a:prstGeom prst="rect">
            <a:avLst/>
          </a:prstGeom>
          <a:noFill/>
        </p:spPr>
      </p:pic>
      <p:pic>
        <p:nvPicPr>
          <p:cNvPr id="45071" name="Picture 15" descr="ee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20629" flipH="1">
            <a:off x="4067175" y="3573463"/>
            <a:ext cx="1223963" cy="1035050"/>
          </a:xfrm>
          <a:prstGeom prst="rect">
            <a:avLst/>
          </a:prstGeom>
          <a:noFill/>
        </p:spPr>
      </p:pic>
      <p:pic>
        <p:nvPicPr>
          <p:cNvPr id="45072" name="Picture 16" descr="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3573463"/>
            <a:ext cx="1008062" cy="839787"/>
          </a:xfrm>
          <a:prstGeom prst="rect">
            <a:avLst/>
          </a:prstGeom>
          <a:noFill/>
        </p:spPr>
      </p:pic>
      <p:pic>
        <p:nvPicPr>
          <p:cNvPr id="45073" name="Picture 17" descr="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813" y="4652963"/>
            <a:ext cx="973137" cy="811212"/>
          </a:xfrm>
          <a:prstGeom prst="rect">
            <a:avLst/>
          </a:prstGeom>
          <a:noFill/>
        </p:spPr>
      </p:pic>
      <p:pic>
        <p:nvPicPr>
          <p:cNvPr id="45074" name="Picture 18" descr="ee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47857" flipH="1">
            <a:off x="2700338" y="4365625"/>
            <a:ext cx="1225550" cy="1038225"/>
          </a:xfrm>
          <a:prstGeom prst="rect">
            <a:avLst/>
          </a:prstGeom>
          <a:noFill/>
        </p:spPr>
      </p:pic>
      <p:pic>
        <p:nvPicPr>
          <p:cNvPr id="45075" name="Picture 19" descr="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6238" y="4433888"/>
            <a:ext cx="1079500" cy="90011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04800" y="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Сказка продолжается. Сидят вдвоем, озираются, других дожидаются. Из третьего яичка вышла сестричка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</TotalTime>
  <Words>191</Words>
  <Application>Microsoft Office PowerPoint</Application>
  <PresentationFormat>Экран (4:3)</PresentationFormat>
  <Paragraphs>33</Paragraphs>
  <Slides>29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Число и цифра 5</vt:lpstr>
      <vt:lpstr>1  2  3  4</vt:lpstr>
      <vt:lpstr>Презентация PowerPoint</vt:lpstr>
      <vt:lpstr>Зернышко клюет,  Деток зовет:  "Ко-ко-ко, ко-ко-ко,  Не ходите далеко!".</vt:lpstr>
      <vt:lpstr>Презентация PowerPoint</vt:lpstr>
      <vt:lpstr>Презентация PowerPoint</vt:lpstr>
      <vt:lpstr>Презентация PowerPoint</vt:lpstr>
      <vt:lpstr>1 +  1  =  2</vt:lpstr>
      <vt:lpstr>Презентация PowerPoint</vt:lpstr>
      <vt:lpstr>2 +  1  =  3</vt:lpstr>
      <vt:lpstr>Презентация PowerPoint</vt:lpstr>
      <vt:lpstr>3 +  1  =  4</vt:lpstr>
      <vt:lpstr>Презентация PowerPoint</vt:lpstr>
      <vt:lpstr>4 +  1  = 5</vt:lpstr>
      <vt:lpstr>Презентация PowerPoint</vt:lpstr>
      <vt:lpstr>Презентация PowerPoint</vt:lpstr>
      <vt:lpstr>Презентация PowerPoint</vt:lpstr>
      <vt:lpstr>Презентация PowerPoint</vt:lpstr>
      <vt:lpstr>4 +  1  =  5</vt:lpstr>
      <vt:lpstr>Презентация PowerPoint</vt:lpstr>
      <vt:lpstr>Презентация PowerPoint</vt:lpstr>
      <vt:lpstr> </vt:lpstr>
      <vt:lpstr> </vt:lpstr>
      <vt:lpstr>1  2  3  4  5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Сосед бобер на реке  Строит домик на воде.  И пришли ему помочь:  Папа, мама, сын и дочь  Посчитай-ка всех дружок!</dc:title>
  <dc:creator>Татьяна</dc:creator>
  <cp:lastModifiedBy>Елена Александровна</cp:lastModifiedBy>
  <cp:revision>26</cp:revision>
  <dcterms:created xsi:type="dcterms:W3CDTF">2013-03-12T05:18:46Z</dcterms:created>
  <dcterms:modified xsi:type="dcterms:W3CDTF">2020-05-11T04:31:14Z</dcterms:modified>
</cp:coreProperties>
</file>