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404" r:id="rId3"/>
    <p:sldId id="403" r:id="rId4"/>
    <p:sldId id="377" r:id="rId5"/>
    <p:sldId id="326" r:id="rId6"/>
    <p:sldId id="368" r:id="rId7"/>
    <p:sldId id="369" r:id="rId8"/>
    <p:sldId id="330" r:id="rId10"/>
    <p:sldId id="333" r:id="rId11"/>
    <p:sldId id="334" r:id="rId12"/>
    <p:sldId id="332" r:id="rId13"/>
    <p:sldId id="349" r:id="rId14"/>
    <p:sldId id="348" r:id="rId15"/>
    <p:sldId id="350" r:id="rId16"/>
    <p:sldId id="370" r:id="rId17"/>
    <p:sldId id="371" r:id="rId18"/>
    <p:sldId id="372" r:id="rId19"/>
    <p:sldId id="373" r:id="rId20"/>
    <p:sldId id="335" r:id="rId21"/>
    <p:sldId id="356" r:id="rId22"/>
    <p:sldId id="357" r:id="rId23"/>
    <p:sldId id="374" r:id="rId24"/>
    <p:sldId id="358" r:id="rId25"/>
    <p:sldId id="375" r:id="rId26"/>
    <p:sldId id="342" r:id="rId27"/>
    <p:sldId id="376" r:id="rId28"/>
    <p:sldId id="363" r:id="rId29"/>
    <p:sldId id="352" r:id="rId30"/>
    <p:sldId id="341" r:id="rId31"/>
  </p:sldIdLst>
  <p:sldSz cx="9144000" cy="5143500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Liberation Sans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Liberation Sans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Liberation Sans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Liberation Sans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Liberation Sans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Liberation Sans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Liberation Sans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Liberation Sans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Liberation San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C80000"/>
    <a:srgbClr val="D65724"/>
    <a:srgbClr val="E6994C"/>
    <a:srgbClr val="E2882E"/>
    <a:srgbClr val="7E5114"/>
    <a:srgbClr val="990033"/>
    <a:srgbClr val="D76FB9"/>
    <a:srgbClr val="F6F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27"/>
    <p:restoredTop sz="94139"/>
  </p:normalViewPr>
  <p:slideViewPr>
    <p:cSldViewPr showGuides="1">
      <p:cViewPr varScale="1">
        <p:scale>
          <a:sx n="69" d="100"/>
          <a:sy n="69" d="100"/>
        </p:scale>
        <p:origin x="78" y="7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703729-7F71-411B-B8F7-BD4E2BFA6CB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dirty="0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703729-7F71-411B-B8F7-BD4E2BFA6CB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Образец заголовка</a:t>
            </a:r>
            <a:endParaRPr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Образец текста</a:t>
            </a:r>
            <a:endParaRPr dirty="0"/>
          </a:p>
          <a:p>
            <a:pPr lvl="1"/>
            <a:r>
              <a:rPr dirty="0"/>
              <a:t>Второй уровень</a:t>
            </a:r>
            <a:endParaRPr dirty="0"/>
          </a:p>
          <a:p>
            <a:pPr lvl="2"/>
            <a:r>
              <a:rPr dirty="0"/>
              <a:t>Третий уровень</a:t>
            </a:r>
            <a:endParaRPr dirty="0"/>
          </a:p>
          <a:p>
            <a:pPr lvl="3"/>
            <a:r>
              <a:rPr dirty="0"/>
              <a:t>Четвертый уровень</a:t>
            </a:r>
            <a:endParaRPr dirty="0"/>
          </a:p>
          <a:p>
            <a:pPr lvl="4"/>
            <a:r>
              <a:rPr dirty="0"/>
              <a:t>Пятый уровень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191CD-9223-43C3-99D3-9AE2A9083A7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50.png"/><Relationship Id="rId20" Type="http://schemas.openxmlformats.org/officeDocument/2006/relationships/image" Target="../media/image49.png"/><Relationship Id="rId2" Type="http://schemas.openxmlformats.org/officeDocument/2006/relationships/image" Target="../media/image32.png"/><Relationship Id="rId19" Type="http://schemas.openxmlformats.org/officeDocument/2006/relationships/image" Target="../media/image48.png"/><Relationship Id="rId18" Type="http://schemas.openxmlformats.org/officeDocument/2006/relationships/image" Target="../media/image47.png"/><Relationship Id="rId17" Type="http://schemas.openxmlformats.org/officeDocument/2006/relationships/image" Target="../media/image46.png"/><Relationship Id="rId16" Type="http://schemas.openxmlformats.org/officeDocument/2006/relationships/image" Target="../media/image45.png"/><Relationship Id="rId15" Type="http://schemas.openxmlformats.org/officeDocument/2006/relationships/image" Target="../media/image44.png"/><Relationship Id="rId14" Type="http://schemas.openxmlformats.org/officeDocument/2006/relationships/image" Target="../media/image43.png"/><Relationship Id="rId13" Type="http://schemas.openxmlformats.org/officeDocument/2006/relationships/image" Target="../media/image42.png"/><Relationship Id="rId12" Type="http://schemas.openxmlformats.org/officeDocument/2006/relationships/image" Target="../media/image41.png"/><Relationship Id="rId11" Type="http://schemas.openxmlformats.org/officeDocument/2006/relationships/image" Target="../media/image40.png"/><Relationship Id="rId10" Type="http://schemas.openxmlformats.org/officeDocument/2006/relationships/image" Target="../media/image11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image" Target="../media/image67.jpe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" name="Picture 2" descr="D:\картинки\четыре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8715" y="248285"/>
            <a:ext cx="2879090" cy="3342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584200" y="728980"/>
            <a:ext cx="358076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600">
                <a:solidFill>
                  <a:schemeClr val="accent6">
                    <a:lumMod val="75000"/>
                  </a:schemeClr>
                </a:solidFill>
                <a:sym typeface="+mn-ea"/>
              </a:rPr>
              <a:t>Тема:  </a:t>
            </a:r>
            <a:endParaRPr lang="ru-RU" altLang="en-US" sz="360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r>
              <a:rPr lang="ru-RU" altLang="en-US" sz="3600">
                <a:solidFill>
                  <a:schemeClr val="accent6">
                    <a:lumMod val="75000"/>
                  </a:schemeClr>
                </a:solidFill>
                <a:sym typeface="+mn-ea"/>
              </a:rPr>
              <a:t>«Счёт до четырех. Число и цифра 4»</a:t>
            </a:r>
            <a:endParaRPr lang="ru-RU" altLang="en-US" sz="3600">
              <a:solidFill>
                <a:schemeClr val="accent6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 rot="10800000" flipV="1">
            <a:off x="3906520" y="3917315"/>
            <a:ext cx="28587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https://infourok.ru/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82" name="Прямоугольник 208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FFFF93"/>
              </a:gs>
              <a:gs pos="50000">
                <a:srgbClr val="EFF4C2"/>
              </a:gs>
              <a:gs pos="100000">
                <a:srgbClr val="F9CBF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5" name="Picture 2" descr="C:\Users\User\Desktop\окружающий мир\презентации\26 народные праздники\дом внутри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87" y="-165100"/>
            <a:ext cx="9310687" cy="561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Picture 2" descr="D:\картинки\котик [преобразованный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3637" y="2846388"/>
            <a:ext cx="1163637" cy="1366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" name="Picture 4" descr="D:\картинки\линейка без 0 с черточками.png"/>
          <p:cNvPicPr>
            <a:picLocks noChangeAspect="1"/>
          </p:cNvPicPr>
          <p:nvPr/>
        </p:nvPicPr>
        <p:blipFill>
          <a:blip r:embed="rId3"/>
          <a:srcRect l="4793" r="6917"/>
          <a:stretch>
            <a:fillRect/>
          </a:stretch>
        </p:blipFill>
        <p:spPr>
          <a:xfrm>
            <a:off x="123825" y="3941763"/>
            <a:ext cx="9088438" cy="1509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7" name="TextBox 116"/>
          <p:cNvSpPr txBox="1"/>
          <p:nvPr/>
        </p:nvSpPr>
        <p:spPr>
          <a:xfrm>
            <a:off x="1500188" y="3930650"/>
            <a:ext cx="4794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dirty="0">
                <a:cs typeface="Arial" panose="020B0604020202020204" pitchFamily="34" charset="0"/>
              </a:rPr>
              <a:t>1</a:t>
            </a:r>
            <a:endParaRPr dirty="0">
              <a:ea typeface="Arial" panose="020B0604020202020204" pitchFamily="34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3692525" y="617538"/>
            <a:ext cx="1122363" cy="1090612"/>
            <a:chOff x="3980455" y="46227"/>
            <a:chExt cx="1336340" cy="1114318"/>
          </a:xfrm>
        </p:grpSpPr>
        <p:grpSp>
          <p:nvGrpSpPr>
            <p:cNvPr id="11350" name="Группа 41"/>
            <p:cNvGrpSpPr/>
            <p:nvPr/>
          </p:nvGrpSpPr>
          <p:grpSpPr>
            <a:xfrm>
              <a:off x="3980455" y="46227"/>
              <a:ext cx="1336340" cy="1114318"/>
              <a:chOff x="3980455" y="46227"/>
              <a:chExt cx="1336340" cy="1114318"/>
            </a:xfrm>
          </p:grpSpPr>
          <p:grpSp>
            <p:nvGrpSpPr>
              <p:cNvPr id="11352" name="Группа 2077"/>
              <p:cNvGrpSpPr/>
              <p:nvPr/>
            </p:nvGrpSpPr>
            <p:grpSpPr>
              <a:xfrm>
                <a:off x="3980455" y="46227"/>
                <a:ext cx="1336340" cy="1114318"/>
                <a:chOff x="3981274" y="74070"/>
                <a:chExt cx="1336340" cy="1114318"/>
              </a:xfrm>
            </p:grpSpPr>
            <p:sp>
              <p:nvSpPr>
                <p:cNvPr id="2076" name="Полилиния 2075"/>
                <p:cNvSpPr/>
                <p:nvPr/>
              </p:nvSpPr>
              <p:spPr>
                <a:xfrm>
                  <a:off x="4866266" y="79256"/>
                  <a:ext cx="451348" cy="1078851"/>
                </a:xfrm>
                <a:custGeom>
                  <a:avLst/>
                  <a:gdLst>
                    <a:gd name="connsiteX0" fmla="*/ 10534 w 451348"/>
                    <a:gd name="connsiteY0" fmla="*/ 54094 h 1078851"/>
                    <a:gd name="connsiteX1" fmla="*/ 39109 w 451348"/>
                    <a:gd name="connsiteY1" fmla="*/ 6469 h 1078851"/>
                    <a:gd name="connsiteX2" fmla="*/ 79590 w 451348"/>
                    <a:gd name="connsiteY2" fmla="*/ 1707 h 1078851"/>
                    <a:gd name="connsiteX3" fmla="*/ 158172 w 451348"/>
                    <a:gd name="connsiteY3" fmla="*/ 18375 h 1078851"/>
                    <a:gd name="connsiteX4" fmla="*/ 253422 w 451348"/>
                    <a:gd name="connsiteY4" fmla="*/ 25519 h 1078851"/>
                    <a:gd name="connsiteX5" fmla="*/ 336765 w 451348"/>
                    <a:gd name="connsiteY5" fmla="*/ 1707 h 1078851"/>
                    <a:gd name="connsiteX6" fmla="*/ 386772 w 451348"/>
                    <a:gd name="connsiteY6" fmla="*/ 23138 h 1078851"/>
                    <a:gd name="connsiteX7" fmla="*/ 429634 w 451348"/>
                    <a:gd name="connsiteY7" fmla="*/ 68382 h 1078851"/>
                    <a:gd name="connsiteX8" fmla="*/ 451065 w 451348"/>
                    <a:gd name="connsiteY8" fmla="*/ 135057 h 1078851"/>
                    <a:gd name="connsiteX9" fmla="*/ 415347 w 451348"/>
                    <a:gd name="connsiteY9" fmla="*/ 192207 h 1078851"/>
                    <a:gd name="connsiteX10" fmla="*/ 370103 w 451348"/>
                    <a:gd name="connsiteY10" fmla="*/ 256500 h 1078851"/>
                    <a:gd name="connsiteX11" fmla="*/ 370103 w 451348"/>
                    <a:gd name="connsiteY11" fmla="*/ 437475 h 1078851"/>
                    <a:gd name="connsiteX12" fmla="*/ 374865 w 451348"/>
                    <a:gd name="connsiteY12" fmla="*/ 585113 h 1078851"/>
                    <a:gd name="connsiteX13" fmla="*/ 374865 w 451348"/>
                    <a:gd name="connsiteY13" fmla="*/ 730369 h 1078851"/>
                    <a:gd name="connsiteX14" fmla="*/ 374865 w 451348"/>
                    <a:gd name="connsiteY14" fmla="*/ 825619 h 1078851"/>
                    <a:gd name="connsiteX15" fmla="*/ 398678 w 451348"/>
                    <a:gd name="connsiteY15" fmla="*/ 897057 h 1078851"/>
                    <a:gd name="connsiteX16" fmla="*/ 434397 w 451348"/>
                    <a:gd name="connsiteY16" fmla="*/ 947063 h 1078851"/>
                    <a:gd name="connsiteX17" fmla="*/ 436778 w 451348"/>
                    <a:gd name="connsiteY17" fmla="*/ 1008975 h 1078851"/>
                    <a:gd name="connsiteX18" fmla="*/ 396297 w 451348"/>
                    <a:gd name="connsiteY18" fmla="*/ 1068507 h 1078851"/>
                    <a:gd name="connsiteX19" fmla="*/ 365340 w 451348"/>
                    <a:gd name="connsiteY19" fmla="*/ 1078032 h 1078851"/>
                    <a:gd name="connsiteX20" fmla="*/ 308190 w 451348"/>
                    <a:gd name="connsiteY20" fmla="*/ 1058982 h 1078851"/>
                    <a:gd name="connsiteX21" fmla="*/ 234372 w 451348"/>
                    <a:gd name="connsiteY21" fmla="*/ 1049457 h 1078851"/>
                    <a:gd name="connsiteX22" fmla="*/ 172459 w 451348"/>
                    <a:gd name="connsiteY22" fmla="*/ 1058982 h 1078851"/>
                    <a:gd name="connsiteX23" fmla="*/ 103403 w 451348"/>
                    <a:gd name="connsiteY23" fmla="*/ 1068507 h 1078851"/>
                    <a:gd name="connsiteX24" fmla="*/ 79590 w 451348"/>
                    <a:gd name="connsiteY24" fmla="*/ 1075650 h 1078851"/>
                    <a:gd name="connsiteX25" fmla="*/ 24822 w 451348"/>
                    <a:gd name="connsiteY25" fmla="*/ 1020882 h 1078851"/>
                    <a:gd name="connsiteX26" fmla="*/ 8153 w 451348"/>
                    <a:gd name="connsiteY26" fmla="*/ 985163 h 1078851"/>
                    <a:gd name="connsiteX27" fmla="*/ 1009 w 451348"/>
                    <a:gd name="connsiteY27" fmla="*/ 932775 h 1078851"/>
                    <a:gd name="connsiteX28" fmla="*/ 29584 w 451348"/>
                    <a:gd name="connsiteY28" fmla="*/ 880388 h 1078851"/>
                    <a:gd name="connsiteX29" fmla="*/ 62922 w 451348"/>
                    <a:gd name="connsiteY29" fmla="*/ 825619 h 1078851"/>
                    <a:gd name="connsiteX30" fmla="*/ 72447 w 451348"/>
                    <a:gd name="connsiteY30" fmla="*/ 701794 h 1078851"/>
                    <a:gd name="connsiteX31" fmla="*/ 70065 w 451348"/>
                    <a:gd name="connsiteY31" fmla="*/ 449382 h 1078851"/>
                    <a:gd name="connsiteX32" fmla="*/ 70065 w 451348"/>
                    <a:gd name="connsiteY32" fmla="*/ 282694 h 1078851"/>
                    <a:gd name="connsiteX33" fmla="*/ 67684 w 451348"/>
                    <a:gd name="connsiteY33" fmla="*/ 230307 h 1078851"/>
                    <a:gd name="connsiteX34" fmla="*/ 48634 w 451348"/>
                    <a:gd name="connsiteY34" fmla="*/ 180300 h 1078851"/>
                    <a:gd name="connsiteX35" fmla="*/ 17678 w 451348"/>
                    <a:gd name="connsiteY35" fmla="*/ 142200 h 1078851"/>
                    <a:gd name="connsiteX36" fmla="*/ 10534 w 451348"/>
                    <a:gd name="connsiteY36" fmla="*/ 54094 h 107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51348" h="1078851">
                      <a:moveTo>
                        <a:pt x="10534" y="54094"/>
                      </a:moveTo>
                      <a:cubicBezTo>
                        <a:pt x="14106" y="31472"/>
                        <a:pt x="27600" y="15200"/>
                        <a:pt x="39109" y="6469"/>
                      </a:cubicBezTo>
                      <a:cubicBezTo>
                        <a:pt x="50618" y="-2262"/>
                        <a:pt x="59746" y="-277"/>
                        <a:pt x="79590" y="1707"/>
                      </a:cubicBezTo>
                      <a:cubicBezTo>
                        <a:pt x="99434" y="3691"/>
                        <a:pt x="129200" y="14406"/>
                        <a:pt x="158172" y="18375"/>
                      </a:cubicBezTo>
                      <a:cubicBezTo>
                        <a:pt x="187144" y="22344"/>
                        <a:pt x="223657" y="28297"/>
                        <a:pt x="253422" y="25519"/>
                      </a:cubicBezTo>
                      <a:cubicBezTo>
                        <a:pt x="283187" y="22741"/>
                        <a:pt x="314540" y="2104"/>
                        <a:pt x="336765" y="1707"/>
                      </a:cubicBezTo>
                      <a:cubicBezTo>
                        <a:pt x="358990" y="1310"/>
                        <a:pt x="371294" y="12025"/>
                        <a:pt x="386772" y="23138"/>
                      </a:cubicBezTo>
                      <a:cubicBezTo>
                        <a:pt x="402250" y="34250"/>
                        <a:pt x="418919" y="49729"/>
                        <a:pt x="429634" y="68382"/>
                      </a:cubicBezTo>
                      <a:cubicBezTo>
                        <a:pt x="440349" y="87035"/>
                        <a:pt x="453446" y="114420"/>
                        <a:pt x="451065" y="135057"/>
                      </a:cubicBezTo>
                      <a:cubicBezTo>
                        <a:pt x="448684" y="155695"/>
                        <a:pt x="428841" y="171967"/>
                        <a:pt x="415347" y="192207"/>
                      </a:cubicBezTo>
                      <a:cubicBezTo>
                        <a:pt x="401853" y="212447"/>
                        <a:pt x="377644" y="215622"/>
                        <a:pt x="370103" y="256500"/>
                      </a:cubicBezTo>
                      <a:cubicBezTo>
                        <a:pt x="362562" y="297378"/>
                        <a:pt x="369309" y="382706"/>
                        <a:pt x="370103" y="437475"/>
                      </a:cubicBezTo>
                      <a:cubicBezTo>
                        <a:pt x="370897" y="492244"/>
                        <a:pt x="374071" y="536297"/>
                        <a:pt x="374865" y="585113"/>
                      </a:cubicBezTo>
                      <a:cubicBezTo>
                        <a:pt x="375659" y="633929"/>
                        <a:pt x="374865" y="730369"/>
                        <a:pt x="374865" y="730369"/>
                      </a:cubicBezTo>
                      <a:cubicBezTo>
                        <a:pt x="374865" y="770453"/>
                        <a:pt x="370896" y="797838"/>
                        <a:pt x="374865" y="825619"/>
                      </a:cubicBezTo>
                      <a:cubicBezTo>
                        <a:pt x="378834" y="853400"/>
                        <a:pt x="388756" y="876816"/>
                        <a:pt x="398678" y="897057"/>
                      </a:cubicBezTo>
                      <a:cubicBezTo>
                        <a:pt x="408600" y="917298"/>
                        <a:pt x="428047" y="928410"/>
                        <a:pt x="434397" y="947063"/>
                      </a:cubicBezTo>
                      <a:cubicBezTo>
                        <a:pt x="440747" y="965716"/>
                        <a:pt x="443128" y="988734"/>
                        <a:pt x="436778" y="1008975"/>
                      </a:cubicBezTo>
                      <a:cubicBezTo>
                        <a:pt x="430428" y="1029216"/>
                        <a:pt x="408203" y="1056998"/>
                        <a:pt x="396297" y="1068507"/>
                      </a:cubicBezTo>
                      <a:cubicBezTo>
                        <a:pt x="384391" y="1080016"/>
                        <a:pt x="380025" y="1079620"/>
                        <a:pt x="365340" y="1078032"/>
                      </a:cubicBezTo>
                      <a:cubicBezTo>
                        <a:pt x="350655" y="1076444"/>
                        <a:pt x="330018" y="1063744"/>
                        <a:pt x="308190" y="1058982"/>
                      </a:cubicBezTo>
                      <a:cubicBezTo>
                        <a:pt x="286362" y="1054220"/>
                        <a:pt x="256994" y="1049457"/>
                        <a:pt x="234372" y="1049457"/>
                      </a:cubicBezTo>
                      <a:cubicBezTo>
                        <a:pt x="211750" y="1049457"/>
                        <a:pt x="172459" y="1058982"/>
                        <a:pt x="172459" y="1058982"/>
                      </a:cubicBezTo>
                      <a:cubicBezTo>
                        <a:pt x="150631" y="1062157"/>
                        <a:pt x="118881" y="1065729"/>
                        <a:pt x="103403" y="1068507"/>
                      </a:cubicBezTo>
                      <a:cubicBezTo>
                        <a:pt x="87925" y="1071285"/>
                        <a:pt x="92687" y="1083587"/>
                        <a:pt x="79590" y="1075650"/>
                      </a:cubicBezTo>
                      <a:cubicBezTo>
                        <a:pt x="66493" y="1067713"/>
                        <a:pt x="36728" y="1035963"/>
                        <a:pt x="24822" y="1020882"/>
                      </a:cubicBezTo>
                      <a:cubicBezTo>
                        <a:pt x="12916" y="1005801"/>
                        <a:pt x="12122" y="999847"/>
                        <a:pt x="8153" y="985163"/>
                      </a:cubicBezTo>
                      <a:cubicBezTo>
                        <a:pt x="4184" y="970479"/>
                        <a:pt x="-2563" y="950238"/>
                        <a:pt x="1009" y="932775"/>
                      </a:cubicBezTo>
                      <a:cubicBezTo>
                        <a:pt x="4581" y="915313"/>
                        <a:pt x="19265" y="898247"/>
                        <a:pt x="29584" y="880388"/>
                      </a:cubicBezTo>
                      <a:cubicBezTo>
                        <a:pt x="39903" y="862529"/>
                        <a:pt x="55778" y="855385"/>
                        <a:pt x="62922" y="825619"/>
                      </a:cubicBezTo>
                      <a:cubicBezTo>
                        <a:pt x="70066" y="795853"/>
                        <a:pt x="71257" y="764500"/>
                        <a:pt x="72447" y="701794"/>
                      </a:cubicBezTo>
                      <a:cubicBezTo>
                        <a:pt x="73638" y="639088"/>
                        <a:pt x="70462" y="519232"/>
                        <a:pt x="70065" y="449382"/>
                      </a:cubicBezTo>
                      <a:cubicBezTo>
                        <a:pt x="69668" y="379532"/>
                        <a:pt x="70462" y="319206"/>
                        <a:pt x="70065" y="282694"/>
                      </a:cubicBezTo>
                      <a:cubicBezTo>
                        <a:pt x="69668" y="246182"/>
                        <a:pt x="71256" y="247373"/>
                        <a:pt x="67684" y="230307"/>
                      </a:cubicBezTo>
                      <a:cubicBezTo>
                        <a:pt x="64112" y="213241"/>
                        <a:pt x="56968" y="194985"/>
                        <a:pt x="48634" y="180300"/>
                      </a:cubicBezTo>
                      <a:cubicBezTo>
                        <a:pt x="40300" y="165616"/>
                        <a:pt x="26012" y="157281"/>
                        <a:pt x="17678" y="142200"/>
                      </a:cubicBezTo>
                      <a:cubicBezTo>
                        <a:pt x="9344" y="127119"/>
                        <a:pt x="6962" y="76716"/>
                        <a:pt x="10534" y="54094"/>
                      </a:cubicBezTo>
                      <a:close/>
                    </a:path>
                  </a:pathLst>
                </a:custGeom>
                <a:solidFill>
                  <a:srgbClr val="85CA3A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Полилиния 2066"/>
                <p:cNvSpPr/>
                <p:nvPr/>
              </p:nvSpPr>
              <p:spPr>
                <a:xfrm>
                  <a:off x="3981274" y="74070"/>
                  <a:ext cx="929305" cy="1114318"/>
                </a:xfrm>
                <a:custGeom>
                  <a:avLst/>
                  <a:gdLst>
                    <a:gd name="connsiteX0" fmla="*/ 33514 w 929305"/>
                    <a:gd name="connsiteY0" fmla="*/ 99761 h 1114318"/>
                    <a:gd name="connsiteX1" fmla="*/ 81139 w 929305"/>
                    <a:gd name="connsiteY1" fmla="*/ 80711 h 1114318"/>
                    <a:gd name="connsiteX2" fmla="*/ 138289 w 929305"/>
                    <a:gd name="connsiteY2" fmla="*/ 66424 h 1114318"/>
                    <a:gd name="connsiteX3" fmla="*/ 193057 w 929305"/>
                    <a:gd name="connsiteY3" fmla="*/ 40230 h 1114318"/>
                    <a:gd name="connsiteX4" fmla="*/ 235920 w 929305"/>
                    <a:gd name="connsiteY4" fmla="*/ 9274 h 1114318"/>
                    <a:gd name="connsiteX5" fmla="*/ 262114 w 929305"/>
                    <a:gd name="connsiteY5" fmla="*/ 2130 h 1114318"/>
                    <a:gd name="connsiteX6" fmla="*/ 319264 w 929305"/>
                    <a:gd name="connsiteY6" fmla="*/ 42611 h 1114318"/>
                    <a:gd name="connsiteX7" fmla="*/ 374032 w 929305"/>
                    <a:gd name="connsiteY7" fmla="*/ 118811 h 1114318"/>
                    <a:gd name="connsiteX8" fmla="*/ 400226 w 929305"/>
                    <a:gd name="connsiteY8" fmla="*/ 211680 h 1114318"/>
                    <a:gd name="connsiteX9" fmla="*/ 407370 w 929305"/>
                    <a:gd name="connsiteY9" fmla="*/ 330743 h 1114318"/>
                    <a:gd name="connsiteX10" fmla="*/ 409751 w 929305"/>
                    <a:gd name="connsiteY10" fmla="*/ 385511 h 1114318"/>
                    <a:gd name="connsiteX11" fmla="*/ 419276 w 929305"/>
                    <a:gd name="connsiteY11" fmla="*/ 387893 h 1114318"/>
                    <a:gd name="connsiteX12" fmla="*/ 488332 w 929305"/>
                    <a:gd name="connsiteY12" fmla="*/ 385511 h 1114318"/>
                    <a:gd name="connsiteX13" fmla="*/ 602632 w 929305"/>
                    <a:gd name="connsiteY13" fmla="*/ 392655 h 1114318"/>
                    <a:gd name="connsiteX14" fmla="*/ 716932 w 929305"/>
                    <a:gd name="connsiteY14" fmla="*/ 425993 h 1114318"/>
                    <a:gd name="connsiteX15" fmla="*/ 809801 w 929305"/>
                    <a:gd name="connsiteY15" fmla="*/ 492668 h 1114318"/>
                    <a:gd name="connsiteX16" fmla="*/ 883620 w 929305"/>
                    <a:gd name="connsiteY16" fmla="*/ 573630 h 1114318"/>
                    <a:gd name="connsiteX17" fmla="*/ 926482 w 929305"/>
                    <a:gd name="connsiteY17" fmla="*/ 692693 h 1114318"/>
                    <a:gd name="connsiteX18" fmla="*/ 919339 w 929305"/>
                    <a:gd name="connsiteY18" fmla="*/ 871286 h 1114318"/>
                    <a:gd name="connsiteX19" fmla="*/ 871714 w 929305"/>
                    <a:gd name="connsiteY19" fmla="*/ 976061 h 1114318"/>
                    <a:gd name="connsiteX20" fmla="*/ 759795 w 929305"/>
                    <a:gd name="connsiteY20" fmla="*/ 1080836 h 1114318"/>
                    <a:gd name="connsiteX21" fmla="*/ 633589 w 929305"/>
                    <a:gd name="connsiteY21" fmla="*/ 1114174 h 1114318"/>
                    <a:gd name="connsiteX22" fmla="*/ 435945 w 929305"/>
                    <a:gd name="connsiteY22" fmla="*/ 1092743 h 1114318"/>
                    <a:gd name="connsiteX23" fmla="*/ 250207 w 929305"/>
                    <a:gd name="connsiteY23" fmla="*/ 1087980 h 1114318"/>
                    <a:gd name="connsiteX24" fmla="*/ 126382 w 929305"/>
                    <a:gd name="connsiteY24" fmla="*/ 1109411 h 1114318"/>
                    <a:gd name="connsiteX25" fmla="*/ 93045 w 929305"/>
                    <a:gd name="connsiteY25" fmla="*/ 1107030 h 1114318"/>
                    <a:gd name="connsiteX26" fmla="*/ 52564 w 929305"/>
                    <a:gd name="connsiteY26" fmla="*/ 1045118 h 1114318"/>
                    <a:gd name="connsiteX27" fmla="*/ 21607 w 929305"/>
                    <a:gd name="connsiteY27" fmla="*/ 983205 h 1114318"/>
                    <a:gd name="connsiteX28" fmla="*/ 21607 w 929305"/>
                    <a:gd name="connsiteY28" fmla="*/ 907005 h 1114318"/>
                    <a:gd name="connsiteX29" fmla="*/ 76376 w 929305"/>
                    <a:gd name="connsiteY29" fmla="*/ 837949 h 1114318"/>
                    <a:gd name="connsiteX30" fmla="*/ 85901 w 929305"/>
                    <a:gd name="connsiteY30" fmla="*/ 521243 h 1114318"/>
                    <a:gd name="connsiteX31" fmla="*/ 85901 w 929305"/>
                    <a:gd name="connsiteY31" fmla="*/ 347411 h 1114318"/>
                    <a:gd name="connsiteX32" fmla="*/ 26370 w 929305"/>
                    <a:gd name="connsiteY32" fmla="*/ 266449 h 1114318"/>
                    <a:gd name="connsiteX33" fmla="*/ 176 w 929305"/>
                    <a:gd name="connsiteY33" fmla="*/ 195011 h 1114318"/>
                    <a:gd name="connsiteX34" fmla="*/ 33514 w 929305"/>
                    <a:gd name="connsiteY34" fmla="*/ 99761 h 1114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929305" h="1114318">
                      <a:moveTo>
                        <a:pt x="33514" y="99761"/>
                      </a:moveTo>
                      <a:cubicBezTo>
                        <a:pt x="47008" y="80711"/>
                        <a:pt x="63677" y="86267"/>
                        <a:pt x="81139" y="80711"/>
                      </a:cubicBezTo>
                      <a:cubicBezTo>
                        <a:pt x="98601" y="75155"/>
                        <a:pt x="119636" y="73171"/>
                        <a:pt x="138289" y="66424"/>
                      </a:cubicBezTo>
                      <a:cubicBezTo>
                        <a:pt x="156942" y="59677"/>
                        <a:pt x="176785" y="49755"/>
                        <a:pt x="193057" y="40230"/>
                      </a:cubicBezTo>
                      <a:cubicBezTo>
                        <a:pt x="209329" y="30705"/>
                        <a:pt x="224411" y="15624"/>
                        <a:pt x="235920" y="9274"/>
                      </a:cubicBezTo>
                      <a:cubicBezTo>
                        <a:pt x="247430" y="2924"/>
                        <a:pt x="248224" y="-3426"/>
                        <a:pt x="262114" y="2130"/>
                      </a:cubicBezTo>
                      <a:cubicBezTo>
                        <a:pt x="276004" y="7686"/>
                        <a:pt x="300611" y="23164"/>
                        <a:pt x="319264" y="42611"/>
                      </a:cubicBezTo>
                      <a:cubicBezTo>
                        <a:pt x="337917" y="62058"/>
                        <a:pt x="360538" y="90633"/>
                        <a:pt x="374032" y="118811"/>
                      </a:cubicBezTo>
                      <a:cubicBezTo>
                        <a:pt x="387526" y="146989"/>
                        <a:pt x="394670" y="176358"/>
                        <a:pt x="400226" y="211680"/>
                      </a:cubicBezTo>
                      <a:cubicBezTo>
                        <a:pt x="405782" y="247002"/>
                        <a:pt x="405783" y="301771"/>
                        <a:pt x="407370" y="330743"/>
                      </a:cubicBezTo>
                      <a:cubicBezTo>
                        <a:pt x="408957" y="359715"/>
                        <a:pt x="407767" y="375986"/>
                        <a:pt x="409751" y="385511"/>
                      </a:cubicBezTo>
                      <a:cubicBezTo>
                        <a:pt x="411735" y="395036"/>
                        <a:pt x="406179" y="387893"/>
                        <a:pt x="419276" y="387893"/>
                      </a:cubicBezTo>
                      <a:cubicBezTo>
                        <a:pt x="432373" y="387893"/>
                        <a:pt x="457773" y="384717"/>
                        <a:pt x="488332" y="385511"/>
                      </a:cubicBezTo>
                      <a:cubicBezTo>
                        <a:pt x="518891" y="386305"/>
                        <a:pt x="564532" y="385908"/>
                        <a:pt x="602632" y="392655"/>
                      </a:cubicBezTo>
                      <a:cubicBezTo>
                        <a:pt x="640732" y="399402"/>
                        <a:pt x="682404" y="409324"/>
                        <a:pt x="716932" y="425993"/>
                      </a:cubicBezTo>
                      <a:cubicBezTo>
                        <a:pt x="751460" y="442662"/>
                        <a:pt x="782020" y="468062"/>
                        <a:pt x="809801" y="492668"/>
                      </a:cubicBezTo>
                      <a:cubicBezTo>
                        <a:pt x="837582" y="517274"/>
                        <a:pt x="864173" y="540292"/>
                        <a:pt x="883620" y="573630"/>
                      </a:cubicBezTo>
                      <a:cubicBezTo>
                        <a:pt x="903067" y="606968"/>
                        <a:pt x="920529" y="643084"/>
                        <a:pt x="926482" y="692693"/>
                      </a:cubicBezTo>
                      <a:cubicBezTo>
                        <a:pt x="932435" y="742302"/>
                        <a:pt x="928467" y="824058"/>
                        <a:pt x="919339" y="871286"/>
                      </a:cubicBezTo>
                      <a:cubicBezTo>
                        <a:pt x="910211" y="918514"/>
                        <a:pt x="898305" y="941136"/>
                        <a:pt x="871714" y="976061"/>
                      </a:cubicBezTo>
                      <a:cubicBezTo>
                        <a:pt x="845123" y="1010986"/>
                        <a:pt x="799482" y="1057817"/>
                        <a:pt x="759795" y="1080836"/>
                      </a:cubicBezTo>
                      <a:cubicBezTo>
                        <a:pt x="720108" y="1103855"/>
                        <a:pt x="687564" y="1112190"/>
                        <a:pt x="633589" y="1114174"/>
                      </a:cubicBezTo>
                      <a:cubicBezTo>
                        <a:pt x="579614" y="1116158"/>
                        <a:pt x="499842" y="1097109"/>
                        <a:pt x="435945" y="1092743"/>
                      </a:cubicBezTo>
                      <a:cubicBezTo>
                        <a:pt x="372048" y="1088377"/>
                        <a:pt x="301801" y="1085202"/>
                        <a:pt x="250207" y="1087980"/>
                      </a:cubicBezTo>
                      <a:cubicBezTo>
                        <a:pt x="198613" y="1090758"/>
                        <a:pt x="152576" y="1106236"/>
                        <a:pt x="126382" y="1109411"/>
                      </a:cubicBezTo>
                      <a:cubicBezTo>
                        <a:pt x="100188" y="1112586"/>
                        <a:pt x="105348" y="1117745"/>
                        <a:pt x="93045" y="1107030"/>
                      </a:cubicBezTo>
                      <a:cubicBezTo>
                        <a:pt x="80742" y="1096315"/>
                        <a:pt x="64470" y="1065755"/>
                        <a:pt x="52564" y="1045118"/>
                      </a:cubicBezTo>
                      <a:cubicBezTo>
                        <a:pt x="40658" y="1024481"/>
                        <a:pt x="26766" y="1006224"/>
                        <a:pt x="21607" y="983205"/>
                      </a:cubicBezTo>
                      <a:cubicBezTo>
                        <a:pt x="16447" y="960186"/>
                        <a:pt x="12479" y="931214"/>
                        <a:pt x="21607" y="907005"/>
                      </a:cubicBezTo>
                      <a:cubicBezTo>
                        <a:pt x="30735" y="882796"/>
                        <a:pt x="65660" y="902243"/>
                        <a:pt x="76376" y="837949"/>
                      </a:cubicBezTo>
                      <a:cubicBezTo>
                        <a:pt x="87092" y="773655"/>
                        <a:pt x="84314" y="602999"/>
                        <a:pt x="85901" y="521243"/>
                      </a:cubicBezTo>
                      <a:cubicBezTo>
                        <a:pt x="87489" y="439487"/>
                        <a:pt x="95823" y="389877"/>
                        <a:pt x="85901" y="347411"/>
                      </a:cubicBezTo>
                      <a:cubicBezTo>
                        <a:pt x="75979" y="304945"/>
                        <a:pt x="40657" y="291849"/>
                        <a:pt x="26370" y="266449"/>
                      </a:cubicBezTo>
                      <a:cubicBezTo>
                        <a:pt x="12083" y="241049"/>
                        <a:pt x="2557" y="218824"/>
                        <a:pt x="176" y="195011"/>
                      </a:cubicBezTo>
                      <a:cubicBezTo>
                        <a:pt x="-2205" y="171198"/>
                        <a:pt x="20020" y="118811"/>
                        <a:pt x="33514" y="99761"/>
                      </a:cubicBezTo>
                      <a:close/>
                    </a:path>
                  </a:pathLst>
                </a:custGeom>
                <a:solidFill>
                  <a:srgbClr val="85CA3A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" name="Полилиния 32"/>
              <p:cNvSpPr/>
              <p:nvPr/>
            </p:nvSpPr>
            <p:spPr>
              <a:xfrm>
                <a:off x="4050377" y="136573"/>
                <a:ext cx="182566" cy="130189"/>
              </a:xfrm>
              <a:custGeom>
                <a:avLst/>
                <a:gdLst>
                  <a:gd name="connsiteX0" fmla="*/ 1188 w 182566"/>
                  <a:gd name="connsiteY0" fmla="*/ 63514 h 130189"/>
                  <a:gd name="connsiteX1" fmla="*/ 80563 w 182566"/>
                  <a:gd name="connsiteY1" fmla="*/ 28589 h 130189"/>
                  <a:gd name="connsiteX2" fmla="*/ 140888 w 182566"/>
                  <a:gd name="connsiteY2" fmla="*/ 14 h 130189"/>
                  <a:gd name="connsiteX3" fmla="*/ 182163 w 182566"/>
                  <a:gd name="connsiteY3" fmla="*/ 25414 h 130189"/>
                  <a:gd name="connsiteX4" fmla="*/ 156763 w 182566"/>
                  <a:gd name="connsiteY4" fmla="*/ 73039 h 130189"/>
                  <a:gd name="connsiteX5" fmla="*/ 77388 w 182566"/>
                  <a:gd name="connsiteY5" fmla="*/ 98439 h 130189"/>
                  <a:gd name="connsiteX6" fmla="*/ 36113 w 182566"/>
                  <a:gd name="connsiteY6" fmla="*/ 130189 h 130189"/>
                  <a:gd name="connsiteX7" fmla="*/ 1188 w 182566"/>
                  <a:gd name="connsiteY7" fmla="*/ 63514 h 130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566" h="130189">
                    <a:moveTo>
                      <a:pt x="1188" y="63514"/>
                    </a:moveTo>
                    <a:cubicBezTo>
                      <a:pt x="8596" y="46581"/>
                      <a:pt x="57280" y="39172"/>
                      <a:pt x="80563" y="28589"/>
                    </a:cubicBezTo>
                    <a:cubicBezTo>
                      <a:pt x="103846" y="18006"/>
                      <a:pt x="123955" y="543"/>
                      <a:pt x="140888" y="14"/>
                    </a:cubicBezTo>
                    <a:cubicBezTo>
                      <a:pt x="157821" y="-515"/>
                      <a:pt x="179517" y="13243"/>
                      <a:pt x="182163" y="25414"/>
                    </a:cubicBezTo>
                    <a:cubicBezTo>
                      <a:pt x="184809" y="37585"/>
                      <a:pt x="174225" y="60868"/>
                      <a:pt x="156763" y="73039"/>
                    </a:cubicBezTo>
                    <a:cubicBezTo>
                      <a:pt x="139301" y="85210"/>
                      <a:pt x="97496" y="88914"/>
                      <a:pt x="77388" y="98439"/>
                    </a:cubicBezTo>
                    <a:cubicBezTo>
                      <a:pt x="57280" y="107964"/>
                      <a:pt x="49342" y="130189"/>
                      <a:pt x="36113" y="130189"/>
                    </a:cubicBezTo>
                    <a:cubicBezTo>
                      <a:pt x="22884" y="130189"/>
                      <a:pt x="-6220" y="80447"/>
                      <a:pt x="1188" y="63514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Полилиния 34"/>
              <p:cNvSpPr/>
              <p:nvPr/>
            </p:nvSpPr>
            <p:spPr>
              <a:xfrm>
                <a:off x="4945206" y="93163"/>
                <a:ext cx="242376" cy="90642"/>
              </a:xfrm>
              <a:custGeom>
                <a:avLst/>
                <a:gdLst>
                  <a:gd name="connsiteX0" fmla="*/ 26865 w 242376"/>
                  <a:gd name="connsiteY0" fmla="*/ 1536 h 90642"/>
                  <a:gd name="connsiteX1" fmla="*/ 112590 w 242376"/>
                  <a:gd name="connsiteY1" fmla="*/ 17411 h 90642"/>
                  <a:gd name="connsiteX2" fmla="*/ 182440 w 242376"/>
                  <a:gd name="connsiteY2" fmla="*/ 11061 h 90642"/>
                  <a:gd name="connsiteX3" fmla="*/ 230065 w 242376"/>
                  <a:gd name="connsiteY3" fmla="*/ 11061 h 90642"/>
                  <a:gd name="connsiteX4" fmla="*/ 239590 w 242376"/>
                  <a:gd name="connsiteY4" fmla="*/ 49161 h 90642"/>
                  <a:gd name="connsiteX5" fmla="*/ 188790 w 242376"/>
                  <a:gd name="connsiteY5" fmla="*/ 71386 h 90642"/>
                  <a:gd name="connsiteX6" fmla="*/ 125290 w 242376"/>
                  <a:gd name="connsiteY6" fmla="*/ 74561 h 90642"/>
                  <a:gd name="connsiteX7" fmla="*/ 64965 w 242376"/>
                  <a:gd name="connsiteY7" fmla="*/ 90436 h 90642"/>
                  <a:gd name="connsiteX8" fmla="*/ 4640 w 242376"/>
                  <a:gd name="connsiteY8" fmla="*/ 61861 h 90642"/>
                  <a:gd name="connsiteX9" fmla="*/ 26865 w 242376"/>
                  <a:gd name="connsiteY9" fmla="*/ 1536 h 90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376" h="90642">
                    <a:moveTo>
                      <a:pt x="26865" y="1536"/>
                    </a:moveTo>
                    <a:cubicBezTo>
                      <a:pt x="44857" y="-5872"/>
                      <a:pt x="86661" y="15824"/>
                      <a:pt x="112590" y="17411"/>
                    </a:cubicBezTo>
                    <a:cubicBezTo>
                      <a:pt x="138519" y="18999"/>
                      <a:pt x="162861" y="12119"/>
                      <a:pt x="182440" y="11061"/>
                    </a:cubicBezTo>
                    <a:cubicBezTo>
                      <a:pt x="202019" y="10003"/>
                      <a:pt x="220540" y="4711"/>
                      <a:pt x="230065" y="11061"/>
                    </a:cubicBezTo>
                    <a:cubicBezTo>
                      <a:pt x="239590" y="17411"/>
                      <a:pt x="246469" y="39107"/>
                      <a:pt x="239590" y="49161"/>
                    </a:cubicBezTo>
                    <a:cubicBezTo>
                      <a:pt x="232711" y="59215"/>
                      <a:pt x="207840" y="67153"/>
                      <a:pt x="188790" y="71386"/>
                    </a:cubicBezTo>
                    <a:cubicBezTo>
                      <a:pt x="169740" y="75619"/>
                      <a:pt x="145928" y="71386"/>
                      <a:pt x="125290" y="74561"/>
                    </a:cubicBezTo>
                    <a:cubicBezTo>
                      <a:pt x="104653" y="77736"/>
                      <a:pt x="85073" y="92553"/>
                      <a:pt x="64965" y="90436"/>
                    </a:cubicBezTo>
                    <a:cubicBezTo>
                      <a:pt x="44857" y="88319"/>
                      <a:pt x="17869" y="72444"/>
                      <a:pt x="4640" y="61861"/>
                    </a:cubicBezTo>
                    <a:cubicBezTo>
                      <a:pt x="-8589" y="51278"/>
                      <a:pt x="8873" y="8944"/>
                      <a:pt x="26865" y="1536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Полилиния 35"/>
              <p:cNvSpPr/>
              <p:nvPr/>
            </p:nvSpPr>
            <p:spPr>
              <a:xfrm>
                <a:off x="4909760" y="837380"/>
                <a:ext cx="127362" cy="153054"/>
              </a:xfrm>
              <a:custGeom>
                <a:avLst/>
                <a:gdLst>
                  <a:gd name="connsiteX0" fmla="*/ 63500 w 127362"/>
                  <a:gd name="connsiteY0" fmla="*/ 18109 h 153054"/>
                  <a:gd name="connsiteX1" fmla="*/ 111125 w 127362"/>
                  <a:gd name="connsiteY1" fmla="*/ 2234 h 153054"/>
                  <a:gd name="connsiteX2" fmla="*/ 127000 w 127362"/>
                  <a:gd name="connsiteY2" fmla="*/ 59384 h 153054"/>
                  <a:gd name="connsiteX3" fmla="*/ 98425 w 127362"/>
                  <a:gd name="connsiteY3" fmla="*/ 141934 h 153054"/>
                  <a:gd name="connsiteX4" fmla="*/ 31750 w 127362"/>
                  <a:gd name="connsiteY4" fmla="*/ 151459 h 153054"/>
                  <a:gd name="connsiteX5" fmla="*/ 0 w 127362"/>
                  <a:gd name="connsiteY5" fmla="*/ 145109 h 153054"/>
                  <a:gd name="connsiteX6" fmla="*/ 31750 w 127362"/>
                  <a:gd name="connsiteY6" fmla="*/ 78434 h 153054"/>
                  <a:gd name="connsiteX7" fmla="*/ 63500 w 127362"/>
                  <a:gd name="connsiteY7" fmla="*/ 18109 h 15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62" h="153054">
                    <a:moveTo>
                      <a:pt x="63500" y="18109"/>
                    </a:moveTo>
                    <a:cubicBezTo>
                      <a:pt x="76729" y="5409"/>
                      <a:pt x="100542" y="-4645"/>
                      <a:pt x="111125" y="2234"/>
                    </a:cubicBezTo>
                    <a:cubicBezTo>
                      <a:pt x="121708" y="9113"/>
                      <a:pt x="129117" y="36101"/>
                      <a:pt x="127000" y="59384"/>
                    </a:cubicBezTo>
                    <a:cubicBezTo>
                      <a:pt x="124883" y="82667"/>
                      <a:pt x="114300" y="126588"/>
                      <a:pt x="98425" y="141934"/>
                    </a:cubicBezTo>
                    <a:cubicBezTo>
                      <a:pt x="82550" y="157280"/>
                      <a:pt x="48154" y="150930"/>
                      <a:pt x="31750" y="151459"/>
                    </a:cubicBezTo>
                    <a:cubicBezTo>
                      <a:pt x="15346" y="151988"/>
                      <a:pt x="0" y="157280"/>
                      <a:pt x="0" y="145109"/>
                    </a:cubicBezTo>
                    <a:cubicBezTo>
                      <a:pt x="0" y="132938"/>
                      <a:pt x="22754" y="99072"/>
                      <a:pt x="31750" y="78434"/>
                    </a:cubicBezTo>
                    <a:cubicBezTo>
                      <a:pt x="40746" y="57797"/>
                      <a:pt x="50271" y="30809"/>
                      <a:pt x="63500" y="18109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7" name="Полилиния 36"/>
              <p:cNvSpPr/>
              <p:nvPr/>
            </p:nvSpPr>
            <p:spPr>
              <a:xfrm>
                <a:off x="4398467" y="483143"/>
                <a:ext cx="299125" cy="91287"/>
              </a:xfrm>
              <a:custGeom>
                <a:avLst/>
                <a:gdLst>
                  <a:gd name="connsiteX0" fmla="*/ 0 w 299125"/>
                  <a:gd name="connsiteY0" fmla="*/ 6708 h 91287"/>
                  <a:gd name="connsiteX1" fmla="*/ 107950 w 299125"/>
                  <a:gd name="connsiteY1" fmla="*/ 358 h 91287"/>
                  <a:gd name="connsiteX2" fmla="*/ 200025 w 299125"/>
                  <a:gd name="connsiteY2" fmla="*/ 16233 h 91287"/>
                  <a:gd name="connsiteX3" fmla="*/ 269875 w 299125"/>
                  <a:gd name="connsiteY3" fmla="*/ 47983 h 91287"/>
                  <a:gd name="connsiteX4" fmla="*/ 298450 w 299125"/>
                  <a:gd name="connsiteY4" fmla="*/ 82908 h 91287"/>
                  <a:gd name="connsiteX5" fmla="*/ 244475 w 299125"/>
                  <a:gd name="connsiteY5" fmla="*/ 89258 h 91287"/>
                  <a:gd name="connsiteX6" fmla="*/ 107950 w 299125"/>
                  <a:gd name="connsiteY6" fmla="*/ 54333 h 91287"/>
                  <a:gd name="connsiteX7" fmla="*/ 0 w 299125"/>
                  <a:gd name="connsiteY7" fmla="*/ 6708 h 9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125" h="91287">
                    <a:moveTo>
                      <a:pt x="0" y="6708"/>
                    </a:moveTo>
                    <a:cubicBezTo>
                      <a:pt x="37306" y="2739"/>
                      <a:pt x="74613" y="-1229"/>
                      <a:pt x="107950" y="358"/>
                    </a:cubicBezTo>
                    <a:cubicBezTo>
                      <a:pt x="141287" y="1945"/>
                      <a:pt x="173038" y="8296"/>
                      <a:pt x="200025" y="16233"/>
                    </a:cubicBezTo>
                    <a:cubicBezTo>
                      <a:pt x="227012" y="24170"/>
                      <a:pt x="253471" y="36871"/>
                      <a:pt x="269875" y="47983"/>
                    </a:cubicBezTo>
                    <a:cubicBezTo>
                      <a:pt x="286279" y="59095"/>
                      <a:pt x="302683" y="76029"/>
                      <a:pt x="298450" y="82908"/>
                    </a:cubicBezTo>
                    <a:cubicBezTo>
                      <a:pt x="294217" y="89787"/>
                      <a:pt x="276225" y="94020"/>
                      <a:pt x="244475" y="89258"/>
                    </a:cubicBezTo>
                    <a:cubicBezTo>
                      <a:pt x="212725" y="84496"/>
                      <a:pt x="107950" y="54333"/>
                      <a:pt x="107950" y="54333"/>
                    </a:cubicBezTo>
                    <a:lnTo>
                      <a:pt x="0" y="6708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8" name="Полилиния 37"/>
              <p:cNvSpPr/>
              <p:nvPr/>
            </p:nvSpPr>
            <p:spPr>
              <a:xfrm>
                <a:off x="4362260" y="799701"/>
                <a:ext cx="232235" cy="226314"/>
              </a:xfrm>
              <a:custGeom>
                <a:avLst/>
                <a:gdLst>
                  <a:gd name="connsiteX0" fmla="*/ 171707 w 232235"/>
                  <a:gd name="connsiteY0" fmla="*/ 73721 h 226314"/>
                  <a:gd name="connsiteX1" fmla="*/ 216157 w 232235"/>
                  <a:gd name="connsiteY1" fmla="*/ 696 h 226314"/>
                  <a:gd name="connsiteX2" fmla="*/ 232032 w 232235"/>
                  <a:gd name="connsiteY2" fmla="*/ 41971 h 226314"/>
                  <a:gd name="connsiteX3" fmla="*/ 219332 w 232235"/>
                  <a:gd name="connsiteY3" fmla="*/ 124521 h 226314"/>
                  <a:gd name="connsiteX4" fmla="*/ 149482 w 232235"/>
                  <a:gd name="connsiteY4" fmla="*/ 200721 h 226314"/>
                  <a:gd name="connsiteX5" fmla="*/ 66932 w 232235"/>
                  <a:gd name="connsiteY5" fmla="*/ 226121 h 226314"/>
                  <a:gd name="connsiteX6" fmla="*/ 6607 w 232235"/>
                  <a:gd name="connsiteY6" fmla="*/ 210246 h 226314"/>
                  <a:gd name="connsiteX7" fmla="*/ 9782 w 232235"/>
                  <a:gd name="connsiteY7" fmla="*/ 172146 h 226314"/>
                  <a:gd name="connsiteX8" fmla="*/ 79632 w 232235"/>
                  <a:gd name="connsiteY8" fmla="*/ 140396 h 226314"/>
                  <a:gd name="connsiteX9" fmla="*/ 171707 w 232235"/>
                  <a:gd name="connsiteY9" fmla="*/ 73721 h 22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35" h="226314">
                    <a:moveTo>
                      <a:pt x="171707" y="73721"/>
                    </a:moveTo>
                    <a:cubicBezTo>
                      <a:pt x="194461" y="50438"/>
                      <a:pt x="206103" y="5988"/>
                      <a:pt x="216157" y="696"/>
                    </a:cubicBezTo>
                    <a:cubicBezTo>
                      <a:pt x="226211" y="-4596"/>
                      <a:pt x="231503" y="21334"/>
                      <a:pt x="232032" y="41971"/>
                    </a:cubicBezTo>
                    <a:cubicBezTo>
                      <a:pt x="232561" y="62608"/>
                      <a:pt x="233090" y="98063"/>
                      <a:pt x="219332" y="124521"/>
                    </a:cubicBezTo>
                    <a:cubicBezTo>
                      <a:pt x="205574" y="150979"/>
                      <a:pt x="174882" y="183788"/>
                      <a:pt x="149482" y="200721"/>
                    </a:cubicBezTo>
                    <a:cubicBezTo>
                      <a:pt x="124082" y="217654"/>
                      <a:pt x="90745" y="224533"/>
                      <a:pt x="66932" y="226121"/>
                    </a:cubicBezTo>
                    <a:cubicBezTo>
                      <a:pt x="43119" y="227709"/>
                      <a:pt x="16132" y="219242"/>
                      <a:pt x="6607" y="210246"/>
                    </a:cubicBezTo>
                    <a:cubicBezTo>
                      <a:pt x="-2918" y="201250"/>
                      <a:pt x="-2389" y="183788"/>
                      <a:pt x="9782" y="172146"/>
                    </a:cubicBezTo>
                    <a:cubicBezTo>
                      <a:pt x="21953" y="160504"/>
                      <a:pt x="54232" y="153625"/>
                      <a:pt x="79632" y="140396"/>
                    </a:cubicBezTo>
                    <a:cubicBezTo>
                      <a:pt x="105032" y="127167"/>
                      <a:pt x="148953" y="97004"/>
                      <a:pt x="171707" y="7372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079" name="Полилиния 2078"/>
            <p:cNvSpPr/>
            <p:nvPr/>
          </p:nvSpPr>
          <p:spPr>
            <a:xfrm>
              <a:off x="4362260" y="603386"/>
              <a:ext cx="185770" cy="282073"/>
            </a:xfrm>
            <a:custGeom>
              <a:avLst/>
              <a:gdLst>
                <a:gd name="connsiteX0" fmla="*/ 9525 w 185770"/>
                <a:gd name="connsiteY0" fmla="*/ 5234 h 282073"/>
                <a:gd name="connsiteX1" fmla="*/ 76200 w 185770"/>
                <a:gd name="connsiteY1" fmla="*/ 5234 h 282073"/>
                <a:gd name="connsiteX2" fmla="*/ 133350 w 185770"/>
                <a:gd name="connsiteY2" fmla="*/ 17140 h 282073"/>
                <a:gd name="connsiteX3" fmla="*/ 169069 w 185770"/>
                <a:gd name="connsiteY3" fmla="*/ 52859 h 282073"/>
                <a:gd name="connsiteX4" fmla="*/ 185738 w 185770"/>
                <a:gd name="connsiteY4" fmla="*/ 121915 h 282073"/>
                <a:gd name="connsiteX5" fmla="*/ 171450 w 185770"/>
                <a:gd name="connsiteY5" fmla="*/ 205259 h 282073"/>
                <a:gd name="connsiteX6" fmla="*/ 116682 w 185770"/>
                <a:gd name="connsiteY6" fmla="*/ 264790 h 282073"/>
                <a:gd name="connsiteX7" fmla="*/ 64294 w 185770"/>
                <a:gd name="connsiteY7" fmla="*/ 281459 h 282073"/>
                <a:gd name="connsiteX8" fmla="*/ 19050 w 185770"/>
                <a:gd name="connsiteY8" fmla="*/ 274315 h 282073"/>
                <a:gd name="connsiteX9" fmla="*/ 7144 w 185770"/>
                <a:gd name="connsiteY9" fmla="*/ 236215 h 282073"/>
                <a:gd name="connsiteX10" fmla="*/ 0 w 185770"/>
                <a:gd name="connsiteY10" fmla="*/ 152871 h 282073"/>
                <a:gd name="connsiteX11" fmla="*/ 0 w 185770"/>
                <a:gd name="connsiteY11" fmla="*/ 69528 h 282073"/>
                <a:gd name="connsiteX12" fmla="*/ 9525 w 185770"/>
                <a:gd name="connsiteY12" fmla="*/ 5234 h 28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770" h="282073">
                  <a:moveTo>
                    <a:pt x="9525" y="5234"/>
                  </a:moveTo>
                  <a:cubicBezTo>
                    <a:pt x="22225" y="-5482"/>
                    <a:pt x="55562" y="3250"/>
                    <a:pt x="76200" y="5234"/>
                  </a:cubicBezTo>
                  <a:cubicBezTo>
                    <a:pt x="96838" y="7218"/>
                    <a:pt x="117872" y="9203"/>
                    <a:pt x="133350" y="17140"/>
                  </a:cubicBezTo>
                  <a:cubicBezTo>
                    <a:pt x="148828" y="25077"/>
                    <a:pt x="160338" y="35397"/>
                    <a:pt x="169069" y="52859"/>
                  </a:cubicBezTo>
                  <a:cubicBezTo>
                    <a:pt x="177800" y="70321"/>
                    <a:pt x="185341" y="96515"/>
                    <a:pt x="185738" y="121915"/>
                  </a:cubicBezTo>
                  <a:cubicBezTo>
                    <a:pt x="186135" y="147315"/>
                    <a:pt x="182959" y="181447"/>
                    <a:pt x="171450" y="205259"/>
                  </a:cubicBezTo>
                  <a:cubicBezTo>
                    <a:pt x="159941" y="229071"/>
                    <a:pt x="134541" y="252090"/>
                    <a:pt x="116682" y="264790"/>
                  </a:cubicBezTo>
                  <a:cubicBezTo>
                    <a:pt x="98823" y="277490"/>
                    <a:pt x="80566" y="279872"/>
                    <a:pt x="64294" y="281459"/>
                  </a:cubicBezTo>
                  <a:cubicBezTo>
                    <a:pt x="48022" y="283047"/>
                    <a:pt x="28575" y="281856"/>
                    <a:pt x="19050" y="274315"/>
                  </a:cubicBezTo>
                  <a:cubicBezTo>
                    <a:pt x="9525" y="266774"/>
                    <a:pt x="10319" y="256456"/>
                    <a:pt x="7144" y="236215"/>
                  </a:cubicBezTo>
                  <a:cubicBezTo>
                    <a:pt x="3969" y="215974"/>
                    <a:pt x="1191" y="180652"/>
                    <a:pt x="0" y="152871"/>
                  </a:cubicBezTo>
                  <a:cubicBezTo>
                    <a:pt x="-1191" y="125090"/>
                    <a:pt x="-1191" y="90562"/>
                    <a:pt x="0" y="69528"/>
                  </a:cubicBezTo>
                  <a:cubicBezTo>
                    <a:pt x="1191" y="48494"/>
                    <a:pt x="-3175" y="15950"/>
                    <a:pt x="9525" y="5234"/>
                  </a:cubicBezTo>
                  <a:close/>
                </a:path>
              </a:pathLst>
            </a:custGeom>
            <a:solidFill>
              <a:srgbClr val="F6F6B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 rot="573286">
            <a:off x="-104775" y="561975"/>
            <a:ext cx="1149350" cy="1203325"/>
            <a:chOff x="37525" y="309273"/>
            <a:chExt cx="1006037" cy="1089339"/>
          </a:xfrm>
        </p:grpSpPr>
        <p:grpSp>
          <p:nvGrpSpPr>
            <p:cNvPr id="11340" name="Группа 7"/>
            <p:cNvGrpSpPr/>
            <p:nvPr/>
          </p:nvGrpSpPr>
          <p:grpSpPr>
            <a:xfrm>
              <a:off x="37525" y="309273"/>
              <a:ext cx="1006037" cy="1089339"/>
              <a:chOff x="37525" y="309273"/>
              <a:chExt cx="1006037" cy="1089339"/>
            </a:xfrm>
          </p:grpSpPr>
          <p:grpSp>
            <p:nvGrpSpPr>
              <p:cNvPr id="11343" name="Группа 5"/>
              <p:cNvGrpSpPr/>
              <p:nvPr/>
            </p:nvGrpSpPr>
            <p:grpSpPr>
              <a:xfrm>
                <a:off x="37525" y="309273"/>
                <a:ext cx="1006037" cy="1089339"/>
                <a:chOff x="37525" y="309273"/>
                <a:chExt cx="1006037" cy="1089339"/>
              </a:xfrm>
            </p:grpSpPr>
            <p:pic>
              <p:nvPicPr>
                <p:cNvPr id="11348" name="Picture 21" descr="C:\Users\Андрей\Desktop\В ж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525" y="309273"/>
                  <a:ext cx="1006037" cy="108933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5" name="Полилиния 4"/>
                <p:cNvSpPr/>
                <p:nvPr/>
              </p:nvSpPr>
              <p:spPr>
                <a:xfrm>
                  <a:off x="47742" y="368568"/>
                  <a:ext cx="937521" cy="1011212"/>
                </a:xfrm>
                <a:custGeom>
                  <a:avLst/>
                  <a:gdLst>
                    <a:gd name="connsiteX0" fmla="*/ 9408 w 937521"/>
                    <a:gd name="connsiteY0" fmla="*/ 255320 h 1011212"/>
                    <a:gd name="connsiteX1" fmla="*/ 7027 w 937521"/>
                    <a:gd name="connsiteY1" fmla="*/ 174357 h 1011212"/>
                    <a:gd name="connsiteX2" fmla="*/ 52271 w 937521"/>
                    <a:gd name="connsiteY2" fmla="*/ 133876 h 1011212"/>
                    <a:gd name="connsiteX3" fmla="*/ 126089 w 937521"/>
                    <a:gd name="connsiteY3" fmla="*/ 112445 h 1011212"/>
                    <a:gd name="connsiteX4" fmla="*/ 257058 w 937521"/>
                    <a:gd name="connsiteY4" fmla="*/ 81488 h 1011212"/>
                    <a:gd name="connsiteX5" fmla="*/ 347546 w 937521"/>
                    <a:gd name="connsiteY5" fmla="*/ 48151 h 1011212"/>
                    <a:gd name="connsiteX6" fmla="*/ 466608 w 937521"/>
                    <a:gd name="connsiteY6" fmla="*/ 17195 h 1011212"/>
                    <a:gd name="connsiteX7" fmla="*/ 566621 w 937521"/>
                    <a:gd name="connsiteY7" fmla="*/ 526 h 1011212"/>
                    <a:gd name="connsiteX8" fmla="*/ 659489 w 937521"/>
                    <a:gd name="connsiteY8" fmla="*/ 36245 h 1011212"/>
                    <a:gd name="connsiteX9" fmla="*/ 728546 w 937521"/>
                    <a:gd name="connsiteY9" fmla="*/ 98157 h 1011212"/>
                    <a:gd name="connsiteX10" fmla="*/ 759502 w 937521"/>
                    <a:gd name="connsiteY10" fmla="*/ 188645 h 1011212"/>
                    <a:gd name="connsiteX11" fmla="*/ 766646 w 937521"/>
                    <a:gd name="connsiteY11" fmla="*/ 295801 h 1011212"/>
                    <a:gd name="connsiteX12" fmla="*/ 730927 w 937521"/>
                    <a:gd name="connsiteY12" fmla="*/ 360095 h 1011212"/>
                    <a:gd name="connsiteX13" fmla="*/ 790458 w 937521"/>
                    <a:gd name="connsiteY13" fmla="*/ 381526 h 1011212"/>
                    <a:gd name="connsiteX14" fmla="*/ 857133 w 937521"/>
                    <a:gd name="connsiteY14" fmla="*/ 424388 h 1011212"/>
                    <a:gd name="connsiteX15" fmla="*/ 904758 w 937521"/>
                    <a:gd name="connsiteY15" fmla="*/ 491063 h 1011212"/>
                    <a:gd name="connsiteX16" fmla="*/ 933333 w 937521"/>
                    <a:gd name="connsiteY16" fmla="*/ 567263 h 1011212"/>
                    <a:gd name="connsiteX17" fmla="*/ 933333 w 937521"/>
                    <a:gd name="connsiteY17" fmla="*/ 674420 h 1011212"/>
                    <a:gd name="connsiteX18" fmla="*/ 895233 w 937521"/>
                    <a:gd name="connsiteY18" fmla="*/ 779195 h 1011212"/>
                    <a:gd name="connsiteX19" fmla="*/ 835702 w 937521"/>
                    <a:gd name="connsiteY19" fmla="*/ 845870 h 1011212"/>
                    <a:gd name="connsiteX20" fmla="*/ 773789 w 937521"/>
                    <a:gd name="connsiteY20" fmla="*/ 893495 h 1011212"/>
                    <a:gd name="connsiteX21" fmla="*/ 664252 w 937521"/>
                    <a:gd name="connsiteY21" fmla="*/ 919688 h 1011212"/>
                    <a:gd name="connsiteX22" fmla="*/ 583289 w 937521"/>
                    <a:gd name="connsiteY22" fmla="*/ 924451 h 1011212"/>
                    <a:gd name="connsiteX23" fmla="*/ 471371 w 937521"/>
                    <a:gd name="connsiteY23" fmla="*/ 960170 h 1011212"/>
                    <a:gd name="connsiteX24" fmla="*/ 371358 w 937521"/>
                    <a:gd name="connsiteY24" fmla="*/ 995888 h 1011212"/>
                    <a:gd name="connsiteX25" fmla="*/ 276108 w 937521"/>
                    <a:gd name="connsiteY25" fmla="*/ 1010176 h 1011212"/>
                    <a:gd name="connsiteX26" fmla="*/ 211814 w 937521"/>
                    <a:gd name="connsiteY26" fmla="*/ 969695 h 1011212"/>
                    <a:gd name="connsiteX27" fmla="*/ 209433 w 937521"/>
                    <a:gd name="connsiteY27" fmla="*/ 900638 h 1011212"/>
                    <a:gd name="connsiteX28" fmla="*/ 238008 w 937521"/>
                    <a:gd name="connsiteY28" fmla="*/ 850632 h 1011212"/>
                    <a:gd name="connsiteX29" fmla="*/ 240389 w 937521"/>
                    <a:gd name="connsiteY29" fmla="*/ 798245 h 1011212"/>
                    <a:gd name="connsiteX30" fmla="*/ 190383 w 937521"/>
                    <a:gd name="connsiteY30" fmla="*/ 588695 h 1011212"/>
                    <a:gd name="connsiteX31" fmla="*/ 154664 w 937521"/>
                    <a:gd name="connsiteY31" fmla="*/ 450582 h 1011212"/>
                    <a:gd name="connsiteX32" fmla="*/ 126089 w 937521"/>
                    <a:gd name="connsiteY32" fmla="*/ 352951 h 1011212"/>
                    <a:gd name="connsiteX33" fmla="*/ 95133 w 937521"/>
                    <a:gd name="connsiteY33" fmla="*/ 310088 h 1011212"/>
                    <a:gd name="connsiteX34" fmla="*/ 9408 w 937521"/>
                    <a:gd name="connsiteY34" fmla="*/ 255320 h 1011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937521" h="1011212">
                      <a:moveTo>
                        <a:pt x="9408" y="255320"/>
                      </a:moveTo>
                      <a:cubicBezTo>
                        <a:pt x="-5276" y="232698"/>
                        <a:pt x="-117" y="194598"/>
                        <a:pt x="7027" y="174357"/>
                      </a:cubicBezTo>
                      <a:cubicBezTo>
                        <a:pt x="14171" y="154116"/>
                        <a:pt x="32427" y="144195"/>
                        <a:pt x="52271" y="133876"/>
                      </a:cubicBezTo>
                      <a:cubicBezTo>
                        <a:pt x="72115" y="123557"/>
                        <a:pt x="91958" y="121176"/>
                        <a:pt x="126089" y="112445"/>
                      </a:cubicBezTo>
                      <a:cubicBezTo>
                        <a:pt x="160220" y="103714"/>
                        <a:pt x="220149" y="92204"/>
                        <a:pt x="257058" y="81488"/>
                      </a:cubicBezTo>
                      <a:cubicBezTo>
                        <a:pt x="293967" y="70772"/>
                        <a:pt x="312621" y="58866"/>
                        <a:pt x="347546" y="48151"/>
                      </a:cubicBezTo>
                      <a:cubicBezTo>
                        <a:pt x="382471" y="37436"/>
                        <a:pt x="430096" y="25132"/>
                        <a:pt x="466608" y="17195"/>
                      </a:cubicBezTo>
                      <a:cubicBezTo>
                        <a:pt x="503120" y="9258"/>
                        <a:pt x="534474" y="-2649"/>
                        <a:pt x="566621" y="526"/>
                      </a:cubicBezTo>
                      <a:cubicBezTo>
                        <a:pt x="598768" y="3701"/>
                        <a:pt x="632501" y="19973"/>
                        <a:pt x="659489" y="36245"/>
                      </a:cubicBezTo>
                      <a:cubicBezTo>
                        <a:pt x="686477" y="52517"/>
                        <a:pt x="711877" y="72757"/>
                        <a:pt x="728546" y="98157"/>
                      </a:cubicBezTo>
                      <a:cubicBezTo>
                        <a:pt x="745215" y="123557"/>
                        <a:pt x="753152" y="155704"/>
                        <a:pt x="759502" y="188645"/>
                      </a:cubicBezTo>
                      <a:cubicBezTo>
                        <a:pt x="765852" y="221586"/>
                        <a:pt x="771408" y="267226"/>
                        <a:pt x="766646" y="295801"/>
                      </a:cubicBezTo>
                      <a:cubicBezTo>
                        <a:pt x="761884" y="324376"/>
                        <a:pt x="726958" y="345808"/>
                        <a:pt x="730927" y="360095"/>
                      </a:cubicBezTo>
                      <a:cubicBezTo>
                        <a:pt x="734896" y="374382"/>
                        <a:pt x="769424" y="370811"/>
                        <a:pt x="790458" y="381526"/>
                      </a:cubicBezTo>
                      <a:cubicBezTo>
                        <a:pt x="811492" y="392241"/>
                        <a:pt x="838083" y="406132"/>
                        <a:pt x="857133" y="424388"/>
                      </a:cubicBezTo>
                      <a:cubicBezTo>
                        <a:pt x="876183" y="442644"/>
                        <a:pt x="892058" y="467251"/>
                        <a:pt x="904758" y="491063"/>
                      </a:cubicBezTo>
                      <a:cubicBezTo>
                        <a:pt x="917458" y="514876"/>
                        <a:pt x="928571" y="536704"/>
                        <a:pt x="933333" y="567263"/>
                      </a:cubicBezTo>
                      <a:cubicBezTo>
                        <a:pt x="938096" y="597823"/>
                        <a:pt x="939683" y="639098"/>
                        <a:pt x="933333" y="674420"/>
                      </a:cubicBezTo>
                      <a:cubicBezTo>
                        <a:pt x="926983" y="709742"/>
                        <a:pt x="911505" y="750620"/>
                        <a:pt x="895233" y="779195"/>
                      </a:cubicBezTo>
                      <a:cubicBezTo>
                        <a:pt x="878961" y="807770"/>
                        <a:pt x="855943" y="826820"/>
                        <a:pt x="835702" y="845870"/>
                      </a:cubicBezTo>
                      <a:cubicBezTo>
                        <a:pt x="815461" y="864920"/>
                        <a:pt x="802364" y="881192"/>
                        <a:pt x="773789" y="893495"/>
                      </a:cubicBezTo>
                      <a:cubicBezTo>
                        <a:pt x="745214" y="905798"/>
                        <a:pt x="696002" y="914529"/>
                        <a:pt x="664252" y="919688"/>
                      </a:cubicBezTo>
                      <a:cubicBezTo>
                        <a:pt x="632502" y="924847"/>
                        <a:pt x="615436" y="917704"/>
                        <a:pt x="583289" y="924451"/>
                      </a:cubicBezTo>
                      <a:cubicBezTo>
                        <a:pt x="551142" y="931198"/>
                        <a:pt x="506693" y="948264"/>
                        <a:pt x="471371" y="960170"/>
                      </a:cubicBezTo>
                      <a:cubicBezTo>
                        <a:pt x="436049" y="972076"/>
                        <a:pt x="403902" y="987554"/>
                        <a:pt x="371358" y="995888"/>
                      </a:cubicBezTo>
                      <a:cubicBezTo>
                        <a:pt x="338814" y="1004222"/>
                        <a:pt x="302699" y="1014541"/>
                        <a:pt x="276108" y="1010176"/>
                      </a:cubicBezTo>
                      <a:cubicBezTo>
                        <a:pt x="249517" y="1005811"/>
                        <a:pt x="222927" y="987951"/>
                        <a:pt x="211814" y="969695"/>
                      </a:cubicBezTo>
                      <a:cubicBezTo>
                        <a:pt x="200702" y="951439"/>
                        <a:pt x="205067" y="920482"/>
                        <a:pt x="209433" y="900638"/>
                      </a:cubicBezTo>
                      <a:cubicBezTo>
                        <a:pt x="213799" y="880794"/>
                        <a:pt x="232849" y="867697"/>
                        <a:pt x="238008" y="850632"/>
                      </a:cubicBezTo>
                      <a:cubicBezTo>
                        <a:pt x="243167" y="833567"/>
                        <a:pt x="248326" y="841901"/>
                        <a:pt x="240389" y="798245"/>
                      </a:cubicBezTo>
                      <a:cubicBezTo>
                        <a:pt x="232452" y="754589"/>
                        <a:pt x="204670" y="646639"/>
                        <a:pt x="190383" y="588695"/>
                      </a:cubicBezTo>
                      <a:cubicBezTo>
                        <a:pt x="176096" y="530751"/>
                        <a:pt x="165380" y="489873"/>
                        <a:pt x="154664" y="450582"/>
                      </a:cubicBezTo>
                      <a:cubicBezTo>
                        <a:pt x="143948" y="411291"/>
                        <a:pt x="136011" y="376367"/>
                        <a:pt x="126089" y="352951"/>
                      </a:cubicBezTo>
                      <a:cubicBezTo>
                        <a:pt x="116167" y="329535"/>
                        <a:pt x="108230" y="321597"/>
                        <a:pt x="95133" y="310088"/>
                      </a:cubicBezTo>
                      <a:cubicBezTo>
                        <a:pt x="82036" y="298579"/>
                        <a:pt x="24092" y="277942"/>
                        <a:pt x="9408" y="255320"/>
                      </a:cubicBezTo>
                      <a:close/>
                    </a:path>
                  </a:pathLst>
                </a:custGeom>
                <a:solidFill>
                  <a:srgbClr val="3ADA55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" name="Месяц 1"/>
              <p:cNvSpPr/>
              <p:nvPr/>
            </p:nvSpPr>
            <p:spPr>
              <a:xfrm rot="9132241">
                <a:off x="668866" y="373230"/>
                <a:ext cx="87148" cy="311115"/>
              </a:xfrm>
              <a:prstGeom prst="moon">
                <a:avLst>
                  <a:gd name="adj" fmla="val 40466"/>
                </a:avLst>
              </a:prstGeom>
              <a:solidFill>
                <a:srgbClr val="F2F2B4"/>
              </a:solidFill>
              <a:ln>
                <a:solidFill>
                  <a:srgbClr val="F2F2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Месяц 31"/>
              <p:cNvSpPr/>
              <p:nvPr/>
            </p:nvSpPr>
            <p:spPr>
              <a:xfrm rot="9675955">
                <a:off x="848337" y="771793"/>
                <a:ext cx="87148" cy="311115"/>
              </a:xfrm>
              <a:prstGeom prst="moon">
                <a:avLst>
                  <a:gd name="adj" fmla="val 40466"/>
                </a:avLst>
              </a:prstGeom>
              <a:solidFill>
                <a:srgbClr val="F2F2B4"/>
              </a:solidFill>
              <a:ln>
                <a:solidFill>
                  <a:srgbClr val="F2F2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Овал 6"/>
              <p:cNvSpPr/>
              <p:nvPr/>
            </p:nvSpPr>
            <p:spPr>
              <a:xfrm rot="20704403">
                <a:off x="307382" y="1267682"/>
                <a:ext cx="165198" cy="45719"/>
              </a:xfrm>
              <a:prstGeom prst="ellipse">
                <a:avLst/>
              </a:prstGeom>
              <a:solidFill>
                <a:srgbClr val="F2F2B4"/>
              </a:solidFill>
              <a:ln>
                <a:solidFill>
                  <a:srgbClr val="F2F2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4" name="Овал 33"/>
              <p:cNvSpPr/>
              <p:nvPr/>
            </p:nvSpPr>
            <p:spPr>
              <a:xfrm rot="15170972">
                <a:off x="315936" y="668523"/>
                <a:ext cx="165198" cy="45719"/>
              </a:xfrm>
              <a:prstGeom prst="ellipse">
                <a:avLst/>
              </a:prstGeom>
              <a:solidFill>
                <a:srgbClr val="F2F2B4"/>
              </a:solidFill>
              <a:ln>
                <a:solidFill>
                  <a:srgbClr val="F2F2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9" name="Полилиния 8"/>
            <p:cNvSpPr/>
            <p:nvPr/>
          </p:nvSpPr>
          <p:spPr>
            <a:xfrm>
              <a:off x="438123" y="578242"/>
              <a:ext cx="100899" cy="194379"/>
            </a:xfrm>
            <a:custGeom>
              <a:avLst/>
              <a:gdLst>
                <a:gd name="connsiteX0" fmla="*/ 27 w 100899"/>
                <a:gd name="connsiteY0" fmla="*/ 21833 h 194379"/>
                <a:gd name="connsiteX1" fmla="*/ 54796 w 100899"/>
                <a:gd name="connsiteY1" fmla="*/ 174233 h 194379"/>
                <a:gd name="connsiteX2" fmla="*/ 73846 w 100899"/>
                <a:gd name="connsiteY2" fmla="*/ 190902 h 194379"/>
                <a:gd name="connsiteX3" fmla="*/ 100040 w 100899"/>
                <a:gd name="connsiteY3" fmla="*/ 157564 h 194379"/>
                <a:gd name="connsiteX4" fmla="*/ 92896 w 100899"/>
                <a:gd name="connsiteY4" fmla="*/ 90889 h 194379"/>
                <a:gd name="connsiteX5" fmla="*/ 76227 w 100899"/>
                <a:gd name="connsiteY5" fmla="*/ 38502 h 194379"/>
                <a:gd name="connsiteX6" fmla="*/ 47652 w 100899"/>
                <a:gd name="connsiteY6" fmla="*/ 5164 h 194379"/>
                <a:gd name="connsiteX7" fmla="*/ 27 w 100899"/>
                <a:gd name="connsiteY7" fmla="*/ 21833 h 1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899" h="194379">
                  <a:moveTo>
                    <a:pt x="27" y="21833"/>
                  </a:moveTo>
                  <a:cubicBezTo>
                    <a:pt x="1218" y="50011"/>
                    <a:pt x="42493" y="146055"/>
                    <a:pt x="54796" y="174233"/>
                  </a:cubicBezTo>
                  <a:cubicBezTo>
                    <a:pt x="67099" y="202411"/>
                    <a:pt x="66305" y="193680"/>
                    <a:pt x="73846" y="190902"/>
                  </a:cubicBezTo>
                  <a:cubicBezTo>
                    <a:pt x="81387" y="188124"/>
                    <a:pt x="96865" y="174233"/>
                    <a:pt x="100040" y="157564"/>
                  </a:cubicBezTo>
                  <a:cubicBezTo>
                    <a:pt x="103215" y="140895"/>
                    <a:pt x="96865" y="110733"/>
                    <a:pt x="92896" y="90889"/>
                  </a:cubicBezTo>
                  <a:cubicBezTo>
                    <a:pt x="88927" y="71045"/>
                    <a:pt x="83768" y="52790"/>
                    <a:pt x="76227" y="38502"/>
                  </a:cubicBezTo>
                  <a:cubicBezTo>
                    <a:pt x="68686" y="24215"/>
                    <a:pt x="57971" y="11911"/>
                    <a:pt x="47652" y="5164"/>
                  </a:cubicBezTo>
                  <a:cubicBezTo>
                    <a:pt x="37333" y="-1583"/>
                    <a:pt x="-1164" y="-6345"/>
                    <a:pt x="27" y="21833"/>
                  </a:cubicBezTo>
                  <a:close/>
                </a:path>
              </a:pathLst>
            </a:custGeom>
            <a:solidFill>
              <a:srgbClr val="FDDBF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45879" y="920760"/>
              <a:ext cx="121255" cy="210511"/>
            </a:xfrm>
            <a:custGeom>
              <a:avLst/>
              <a:gdLst>
                <a:gd name="connsiteX0" fmla="*/ 1809 w 121255"/>
                <a:gd name="connsiteY0" fmla="*/ 5546 h 210511"/>
                <a:gd name="connsiteX1" fmla="*/ 51815 w 121255"/>
                <a:gd name="connsiteY1" fmla="*/ 7928 h 210511"/>
                <a:gd name="connsiteX2" fmla="*/ 97059 w 121255"/>
                <a:gd name="connsiteY2" fmla="*/ 65078 h 210511"/>
                <a:gd name="connsiteX3" fmla="*/ 120871 w 121255"/>
                <a:gd name="connsiteY3" fmla="*/ 146040 h 210511"/>
                <a:gd name="connsiteX4" fmla="*/ 108965 w 121255"/>
                <a:gd name="connsiteY4" fmla="*/ 198428 h 210511"/>
                <a:gd name="connsiteX5" fmla="*/ 73246 w 121255"/>
                <a:gd name="connsiteY5" fmla="*/ 205571 h 210511"/>
                <a:gd name="connsiteX6" fmla="*/ 42290 w 121255"/>
                <a:gd name="connsiteY6" fmla="*/ 136515 h 210511"/>
                <a:gd name="connsiteX7" fmla="*/ 13715 w 121255"/>
                <a:gd name="connsiteY7" fmla="*/ 55553 h 210511"/>
                <a:gd name="connsiteX8" fmla="*/ 1809 w 121255"/>
                <a:gd name="connsiteY8" fmla="*/ 5546 h 21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255" h="210511">
                  <a:moveTo>
                    <a:pt x="1809" y="5546"/>
                  </a:moveTo>
                  <a:cubicBezTo>
                    <a:pt x="8159" y="-2391"/>
                    <a:pt x="35940" y="-1994"/>
                    <a:pt x="51815" y="7928"/>
                  </a:cubicBezTo>
                  <a:cubicBezTo>
                    <a:pt x="67690" y="17850"/>
                    <a:pt x="85550" y="42059"/>
                    <a:pt x="97059" y="65078"/>
                  </a:cubicBezTo>
                  <a:cubicBezTo>
                    <a:pt x="108568" y="88097"/>
                    <a:pt x="118887" y="123815"/>
                    <a:pt x="120871" y="146040"/>
                  </a:cubicBezTo>
                  <a:cubicBezTo>
                    <a:pt x="122855" y="168265"/>
                    <a:pt x="116903" y="188506"/>
                    <a:pt x="108965" y="198428"/>
                  </a:cubicBezTo>
                  <a:cubicBezTo>
                    <a:pt x="101027" y="208350"/>
                    <a:pt x="84358" y="215890"/>
                    <a:pt x="73246" y="205571"/>
                  </a:cubicBezTo>
                  <a:cubicBezTo>
                    <a:pt x="62134" y="195252"/>
                    <a:pt x="52212" y="161518"/>
                    <a:pt x="42290" y="136515"/>
                  </a:cubicBezTo>
                  <a:cubicBezTo>
                    <a:pt x="32368" y="111512"/>
                    <a:pt x="20065" y="76984"/>
                    <a:pt x="13715" y="55553"/>
                  </a:cubicBezTo>
                  <a:cubicBezTo>
                    <a:pt x="7365" y="34122"/>
                    <a:pt x="-4541" y="13483"/>
                    <a:pt x="1809" y="5546"/>
                  </a:cubicBezTo>
                  <a:close/>
                </a:path>
              </a:pathLst>
            </a:custGeom>
            <a:solidFill>
              <a:srgbClr val="FDDBF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 rot="385510">
            <a:off x="769938" y="531813"/>
            <a:ext cx="938212" cy="1133475"/>
            <a:chOff x="875022" y="228397"/>
            <a:chExt cx="846483" cy="993010"/>
          </a:xfrm>
        </p:grpSpPr>
        <p:sp>
          <p:nvSpPr>
            <p:cNvPr id="2060" name="Полилиния 2059"/>
            <p:cNvSpPr/>
            <p:nvPr/>
          </p:nvSpPr>
          <p:spPr>
            <a:xfrm>
              <a:off x="875022" y="228397"/>
              <a:ext cx="846483" cy="993010"/>
            </a:xfrm>
            <a:custGeom>
              <a:avLst/>
              <a:gdLst>
                <a:gd name="connsiteX0" fmla="*/ 39378 w 846483"/>
                <a:gd name="connsiteY0" fmla="*/ 154984 h 993010"/>
                <a:gd name="connsiteX1" fmla="*/ 184634 w 846483"/>
                <a:gd name="connsiteY1" fmla="*/ 116884 h 993010"/>
                <a:gd name="connsiteX2" fmla="*/ 287028 w 846483"/>
                <a:gd name="connsiteY2" fmla="*/ 95453 h 993010"/>
                <a:gd name="connsiteX3" fmla="*/ 396566 w 846483"/>
                <a:gd name="connsiteY3" fmla="*/ 69259 h 993010"/>
                <a:gd name="connsiteX4" fmla="*/ 491816 w 846483"/>
                <a:gd name="connsiteY4" fmla="*/ 43066 h 993010"/>
                <a:gd name="connsiteX5" fmla="*/ 558491 w 846483"/>
                <a:gd name="connsiteY5" fmla="*/ 203 h 993010"/>
                <a:gd name="connsiteX6" fmla="*/ 625166 w 846483"/>
                <a:gd name="connsiteY6" fmla="*/ 31159 h 993010"/>
                <a:gd name="connsiteX7" fmla="*/ 684697 w 846483"/>
                <a:gd name="connsiteY7" fmla="*/ 121647 h 993010"/>
                <a:gd name="connsiteX8" fmla="*/ 696603 w 846483"/>
                <a:gd name="connsiteY8" fmla="*/ 226422 h 993010"/>
                <a:gd name="connsiteX9" fmla="*/ 663266 w 846483"/>
                <a:gd name="connsiteY9" fmla="*/ 290716 h 993010"/>
                <a:gd name="connsiteX10" fmla="*/ 589447 w 846483"/>
                <a:gd name="connsiteY10" fmla="*/ 274047 h 993010"/>
                <a:gd name="connsiteX11" fmla="*/ 553728 w 846483"/>
                <a:gd name="connsiteY11" fmla="*/ 224041 h 993010"/>
                <a:gd name="connsiteX12" fmla="*/ 494197 w 846483"/>
                <a:gd name="connsiteY12" fmla="*/ 209753 h 993010"/>
                <a:gd name="connsiteX13" fmla="*/ 394184 w 846483"/>
                <a:gd name="connsiteY13" fmla="*/ 226422 h 993010"/>
                <a:gd name="connsiteX14" fmla="*/ 353703 w 846483"/>
                <a:gd name="connsiteY14" fmla="*/ 257378 h 993010"/>
                <a:gd name="connsiteX15" fmla="*/ 375134 w 846483"/>
                <a:gd name="connsiteY15" fmla="*/ 362153 h 993010"/>
                <a:gd name="connsiteX16" fmla="*/ 389422 w 846483"/>
                <a:gd name="connsiteY16" fmla="*/ 419303 h 993010"/>
                <a:gd name="connsiteX17" fmla="*/ 451334 w 846483"/>
                <a:gd name="connsiteY17" fmla="*/ 407397 h 993010"/>
                <a:gd name="connsiteX18" fmla="*/ 458478 w 846483"/>
                <a:gd name="connsiteY18" fmla="*/ 326434 h 993010"/>
                <a:gd name="connsiteX19" fmla="*/ 472766 w 846483"/>
                <a:gd name="connsiteY19" fmla="*/ 274047 h 993010"/>
                <a:gd name="connsiteX20" fmla="*/ 532297 w 846483"/>
                <a:gd name="connsiteY20" fmla="*/ 266903 h 993010"/>
                <a:gd name="connsiteX21" fmla="*/ 584684 w 846483"/>
                <a:gd name="connsiteY21" fmla="*/ 350247 h 993010"/>
                <a:gd name="connsiteX22" fmla="*/ 620403 w 846483"/>
                <a:gd name="connsiteY22" fmla="*/ 481216 h 993010"/>
                <a:gd name="connsiteX23" fmla="*/ 620403 w 846483"/>
                <a:gd name="connsiteY23" fmla="*/ 616947 h 993010"/>
                <a:gd name="connsiteX24" fmla="*/ 577541 w 846483"/>
                <a:gd name="connsiteY24" fmla="*/ 664572 h 993010"/>
                <a:gd name="connsiteX25" fmla="*/ 529916 w 846483"/>
                <a:gd name="connsiteY25" fmla="*/ 638378 h 993010"/>
                <a:gd name="connsiteX26" fmla="*/ 498959 w 846483"/>
                <a:gd name="connsiteY26" fmla="*/ 574084 h 993010"/>
                <a:gd name="connsiteX27" fmla="*/ 470384 w 846483"/>
                <a:gd name="connsiteY27" fmla="*/ 566941 h 993010"/>
                <a:gd name="connsiteX28" fmla="*/ 441809 w 846483"/>
                <a:gd name="connsiteY28" fmla="*/ 588372 h 993010"/>
                <a:gd name="connsiteX29" fmla="*/ 460859 w 846483"/>
                <a:gd name="connsiteY29" fmla="*/ 702672 h 993010"/>
                <a:gd name="connsiteX30" fmla="*/ 487053 w 846483"/>
                <a:gd name="connsiteY30" fmla="*/ 764584 h 993010"/>
                <a:gd name="connsiteX31" fmla="*/ 582303 w 846483"/>
                <a:gd name="connsiteY31" fmla="*/ 755059 h 993010"/>
                <a:gd name="connsiteX32" fmla="*/ 665647 w 846483"/>
                <a:gd name="connsiteY32" fmla="*/ 719341 h 993010"/>
                <a:gd name="connsiteX33" fmla="*/ 703747 w 846483"/>
                <a:gd name="connsiteY33" fmla="*/ 643141 h 993010"/>
                <a:gd name="connsiteX34" fmla="*/ 718034 w 846483"/>
                <a:gd name="connsiteY34" fmla="*/ 576466 h 993010"/>
                <a:gd name="connsiteX35" fmla="*/ 753753 w 846483"/>
                <a:gd name="connsiteY35" fmla="*/ 543128 h 993010"/>
                <a:gd name="connsiteX36" fmla="*/ 801378 w 846483"/>
                <a:gd name="connsiteY36" fmla="*/ 557416 h 993010"/>
                <a:gd name="connsiteX37" fmla="*/ 841859 w 846483"/>
                <a:gd name="connsiteY37" fmla="*/ 628853 h 993010"/>
                <a:gd name="connsiteX38" fmla="*/ 841859 w 846483"/>
                <a:gd name="connsiteY38" fmla="*/ 755059 h 993010"/>
                <a:gd name="connsiteX39" fmla="*/ 808522 w 846483"/>
                <a:gd name="connsiteY39" fmla="*/ 862216 h 993010"/>
                <a:gd name="connsiteX40" fmla="*/ 725178 w 846483"/>
                <a:gd name="connsiteY40" fmla="*/ 883647 h 993010"/>
                <a:gd name="connsiteX41" fmla="*/ 584684 w 846483"/>
                <a:gd name="connsiteY41" fmla="*/ 914603 h 993010"/>
                <a:gd name="connsiteX42" fmla="*/ 413234 w 846483"/>
                <a:gd name="connsiteY42" fmla="*/ 955084 h 993010"/>
                <a:gd name="connsiteX43" fmla="*/ 279884 w 846483"/>
                <a:gd name="connsiteY43" fmla="*/ 986041 h 993010"/>
                <a:gd name="connsiteX44" fmla="*/ 222734 w 846483"/>
                <a:gd name="connsiteY44" fmla="*/ 990803 h 993010"/>
                <a:gd name="connsiteX45" fmla="*/ 179872 w 846483"/>
                <a:gd name="connsiteY45" fmla="*/ 957466 h 993010"/>
                <a:gd name="connsiteX46" fmla="*/ 175109 w 846483"/>
                <a:gd name="connsiteY46" fmla="*/ 907459 h 993010"/>
                <a:gd name="connsiteX47" fmla="*/ 217972 w 846483"/>
                <a:gd name="connsiteY47" fmla="*/ 847928 h 993010"/>
                <a:gd name="connsiteX48" fmla="*/ 213209 w 846483"/>
                <a:gd name="connsiteY48" fmla="*/ 759822 h 993010"/>
                <a:gd name="connsiteX49" fmla="*/ 170347 w 846483"/>
                <a:gd name="connsiteY49" fmla="*/ 564559 h 993010"/>
                <a:gd name="connsiteX50" fmla="*/ 125103 w 846483"/>
                <a:gd name="connsiteY50" fmla="*/ 390728 h 993010"/>
                <a:gd name="connsiteX51" fmla="*/ 84622 w 846483"/>
                <a:gd name="connsiteY51" fmla="*/ 300241 h 993010"/>
                <a:gd name="connsiteX52" fmla="*/ 27472 w 846483"/>
                <a:gd name="connsiteY52" fmla="*/ 278809 h 993010"/>
                <a:gd name="connsiteX53" fmla="*/ 1278 w 846483"/>
                <a:gd name="connsiteY53" fmla="*/ 197847 h 993010"/>
                <a:gd name="connsiteX54" fmla="*/ 39378 w 846483"/>
                <a:gd name="connsiteY54" fmla="*/ 154984 h 99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846483" h="993010">
                  <a:moveTo>
                    <a:pt x="39378" y="154984"/>
                  </a:moveTo>
                  <a:cubicBezTo>
                    <a:pt x="69937" y="141490"/>
                    <a:pt x="143359" y="126806"/>
                    <a:pt x="184634" y="116884"/>
                  </a:cubicBezTo>
                  <a:cubicBezTo>
                    <a:pt x="225909" y="106962"/>
                    <a:pt x="251706" y="103390"/>
                    <a:pt x="287028" y="95453"/>
                  </a:cubicBezTo>
                  <a:cubicBezTo>
                    <a:pt x="322350" y="87516"/>
                    <a:pt x="362435" y="77990"/>
                    <a:pt x="396566" y="69259"/>
                  </a:cubicBezTo>
                  <a:cubicBezTo>
                    <a:pt x="430697" y="60528"/>
                    <a:pt x="464829" y="54575"/>
                    <a:pt x="491816" y="43066"/>
                  </a:cubicBezTo>
                  <a:cubicBezTo>
                    <a:pt x="518804" y="31557"/>
                    <a:pt x="536266" y="2187"/>
                    <a:pt x="558491" y="203"/>
                  </a:cubicBezTo>
                  <a:cubicBezTo>
                    <a:pt x="580716" y="-1781"/>
                    <a:pt x="604132" y="10918"/>
                    <a:pt x="625166" y="31159"/>
                  </a:cubicBezTo>
                  <a:cubicBezTo>
                    <a:pt x="646200" y="51400"/>
                    <a:pt x="672791" y="89103"/>
                    <a:pt x="684697" y="121647"/>
                  </a:cubicBezTo>
                  <a:cubicBezTo>
                    <a:pt x="696603" y="154191"/>
                    <a:pt x="700175" y="198244"/>
                    <a:pt x="696603" y="226422"/>
                  </a:cubicBezTo>
                  <a:cubicBezTo>
                    <a:pt x="693031" y="254600"/>
                    <a:pt x="681125" y="282779"/>
                    <a:pt x="663266" y="290716"/>
                  </a:cubicBezTo>
                  <a:cubicBezTo>
                    <a:pt x="645407" y="298653"/>
                    <a:pt x="607703" y="285160"/>
                    <a:pt x="589447" y="274047"/>
                  </a:cubicBezTo>
                  <a:cubicBezTo>
                    <a:pt x="571191" y="262935"/>
                    <a:pt x="569603" y="234757"/>
                    <a:pt x="553728" y="224041"/>
                  </a:cubicBezTo>
                  <a:cubicBezTo>
                    <a:pt x="537853" y="213325"/>
                    <a:pt x="520788" y="209356"/>
                    <a:pt x="494197" y="209753"/>
                  </a:cubicBezTo>
                  <a:cubicBezTo>
                    <a:pt x="467606" y="210150"/>
                    <a:pt x="417600" y="218485"/>
                    <a:pt x="394184" y="226422"/>
                  </a:cubicBezTo>
                  <a:cubicBezTo>
                    <a:pt x="370768" y="234359"/>
                    <a:pt x="356878" y="234756"/>
                    <a:pt x="353703" y="257378"/>
                  </a:cubicBezTo>
                  <a:cubicBezTo>
                    <a:pt x="350528" y="280000"/>
                    <a:pt x="369181" y="335166"/>
                    <a:pt x="375134" y="362153"/>
                  </a:cubicBezTo>
                  <a:cubicBezTo>
                    <a:pt x="381087" y="389140"/>
                    <a:pt x="376722" y="411762"/>
                    <a:pt x="389422" y="419303"/>
                  </a:cubicBezTo>
                  <a:cubicBezTo>
                    <a:pt x="402122" y="426844"/>
                    <a:pt x="439825" y="422875"/>
                    <a:pt x="451334" y="407397"/>
                  </a:cubicBezTo>
                  <a:cubicBezTo>
                    <a:pt x="462843" y="391919"/>
                    <a:pt x="454906" y="348659"/>
                    <a:pt x="458478" y="326434"/>
                  </a:cubicBezTo>
                  <a:cubicBezTo>
                    <a:pt x="462050" y="304209"/>
                    <a:pt x="460463" y="283969"/>
                    <a:pt x="472766" y="274047"/>
                  </a:cubicBezTo>
                  <a:cubicBezTo>
                    <a:pt x="485069" y="264125"/>
                    <a:pt x="513644" y="254203"/>
                    <a:pt x="532297" y="266903"/>
                  </a:cubicBezTo>
                  <a:cubicBezTo>
                    <a:pt x="550950" y="279603"/>
                    <a:pt x="570000" y="314528"/>
                    <a:pt x="584684" y="350247"/>
                  </a:cubicBezTo>
                  <a:cubicBezTo>
                    <a:pt x="599368" y="385966"/>
                    <a:pt x="614450" y="436766"/>
                    <a:pt x="620403" y="481216"/>
                  </a:cubicBezTo>
                  <a:cubicBezTo>
                    <a:pt x="626356" y="525666"/>
                    <a:pt x="627547" y="586388"/>
                    <a:pt x="620403" y="616947"/>
                  </a:cubicBezTo>
                  <a:cubicBezTo>
                    <a:pt x="613259" y="647506"/>
                    <a:pt x="592622" y="661000"/>
                    <a:pt x="577541" y="664572"/>
                  </a:cubicBezTo>
                  <a:cubicBezTo>
                    <a:pt x="562460" y="668144"/>
                    <a:pt x="543013" y="653459"/>
                    <a:pt x="529916" y="638378"/>
                  </a:cubicBezTo>
                  <a:cubicBezTo>
                    <a:pt x="516819" y="623297"/>
                    <a:pt x="508881" y="585990"/>
                    <a:pt x="498959" y="574084"/>
                  </a:cubicBezTo>
                  <a:cubicBezTo>
                    <a:pt x="489037" y="562178"/>
                    <a:pt x="479909" y="564560"/>
                    <a:pt x="470384" y="566941"/>
                  </a:cubicBezTo>
                  <a:cubicBezTo>
                    <a:pt x="460859" y="569322"/>
                    <a:pt x="443396" y="565750"/>
                    <a:pt x="441809" y="588372"/>
                  </a:cubicBezTo>
                  <a:cubicBezTo>
                    <a:pt x="440222" y="610994"/>
                    <a:pt x="453318" y="673303"/>
                    <a:pt x="460859" y="702672"/>
                  </a:cubicBezTo>
                  <a:cubicBezTo>
                    <a:pt x="468400" y="732041"/>
                    <a:pt x="466812" y="755853"/>
                    <a:pt x="487053" y="764584"/>
                  </a:cubicBezTo>
                  <a:cubicBezTo>
                    <a:pt x="507294" y="773315"/>
                    <a:pt x="552537" y="762600"/>
                    <a:pt x="582303" y="755059"/>
                  </a:cubicBezTo>
                  <a:cubicBezTo>
                    <a:pt x="612069" y="747519"/>
                    <a:pt x="645406" y="737994"/>
                    <a:pt x="665647" y="719341"/>
                  </a:cubicBezTo>
                  <a:cubicBezTo>
                    <a:pt x="685888" y="700688"/>
                    <a:pt x="695016" y="666953"/>
                    <a:pt x="703747" y="643141"/>
                  </a:cubicBezTo>
                  <a:cubicBezTo>
                    <a:pt x="712478" y="619329"/>
                    <a:pt x="709700" y="593135"/>
                    <a:pt x="718034" y="576466"/>
                  </a:cubicBezTo>
                  <a:cubicBezTo>
                    <a:pt x="726368" y="559797"/>
                    <a:pt x="739862" y="546303"/>
                    <a:pt x="753753" y="543128"/>
                  </a:cubicBezTo>
                  <a:cubicBezTo>
                    <a:pt x="767644" y="539953"/>
                    <a:pt x="786694" y="543129"/>
                    <a:pt x="801378" y="557416"/>
                  </a:cubicBezTo>
                  <a:cubicBezTo>
                    <a:pt x="816062" y="571704"/>
                    <a:pt x="835112" y="595913"/>
                    <a:pt x="841859" y="628853"/>
                  </a:cubicBezTo>
                  <a:cubicBezTo>
                    <a:pt x="848606" y="661793"/>
                    <a:pt x="847415" y="716165"/>
                    <a:pt x="841859" y="755059"/>
                  </a:cubicBezTo>
                  <a:cubicBezTo>
                    <a:pt x="836303" y="793953"/>
                    <a:pt x="827969" y="840785"/>
                    <a:pt x="808522" y="862216"/>
                  </a:cubicBezTo>
                  <a:cubicBezTo>
                    <a:pt x="789075" y="883647"/>
                    <a:pt x="762484" y="874916"/>
                    <a:pt x="725178" y="883647"/>
                  </a:cubicBezTo>
                  <a:cubicBezTo>
                    <a:pt x="687872" y="892378"/>
                    <a:pt x="584684" y="914603"/>
                    <a:pt x="584684" y="914603"/>
                  </a:cubicBezTo>
                  <a:lnTo>
                    <a:pt x="413234" y="955084"/>
                  </a:lnTo>
                  <a:cubicBezTo>
                    <a:pt x="362434" y="966990"/>
                    <a:pt x="311634" y="980088"/>
                    <a:pt x="279884" y="986041"/>
                  </a:cubicBezTo>
                  <a:cubicBezTo>
                    <a:pt x="248134" y="991994"/>
                    <a:pt x="239403" y="995566"/>
                    <a:pt x="222734" y="990803"/>
                  </a:cubicBezTo>
                  <a:cubicBezTo>
                    <a:pt x="206065" y="986041"/>
                    <a:pt x="187809" y="971357"/>
                    <a:pt x="179872" y="957466"/>
                  </a:cubicBezTo>
                  <a:cubicBezTo>
                    <a:pt x="171935" y="943575"/>
                    <a:pt x="168759" y="925715"/>
                    <a:pt x="175109" y="907459"/>
                  </a:cubicBezTo>
                  <a:cubicBezTo>
                    <a:pt x="181459" y="889203"/>
                    <a:pt x="211622" y="872534"/>
                    <a:pt x="217972" y="847928"/>
                  </a:cubicBezTo>
                  <a:cubicBezTo>
                    <a:pt x="224322" y="823322"/>
                    <a:pt x="221147" y="807050"/>
                    <a:pt x="213209" y="759822"/>
                  </a:cubicBezTo>
                  <a:cubicBezTo>
                    <a:pt x="205271" y="712594"/>
                    <a:pt x="185031" y="626075"/>
                    <a:pt x="170347" y="564559"/>
                  </a:cubicBezTo>
                  <a:cubicBezTo>
                    <a:pt x="155663" y="503043"/>
                    <a:pt x="139391" y="434781"/>
                    <a:pt x="125103" y="390728"/>
                  </a:cubicBezTo>
                  <a:cubicBezTo>
                    <a:pt x="110815" y="346675"/>
                    <a:pt x="100894" y="318894"/>
                    <a:pt x="84622" y="300241"/>
                  </a:cubicBezTo>
                  <a:cubicBezTo>
                    <a:pt x="68350" y="281588"/>
                    <a:pt x="41363" y="295875"/>
                    <a:pt x="27472" y="278809"/>
                  </a:cubicBezTo>
                  <a:cubicBezTo>
                    <a:pt x="13581" y="261743"/>
                    <a:pt x="-5072" y="220866"/>
                    <a:pt x="1278" y="197847"/>
                  </a:cubicBezTo>
                  <a:cubicBezTo>
                    <a:pt x="7628" y="174828"/>
                    <a:pt x="8819" y="168478"/>
                    <a:pt x="39378" y="154984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Месяц 68"/>
            <p:cNvSpPr/>
            <p:nvPr/>
          </p:nvSpPr>
          <p:spPr>
            <a:xfrm rot="9577811">
              <a:off x="1470987" y="272968"/>
              <a:ext cx="45719" cy="186094"/>
            </a:xfrm>
            <a:prstGeom prst="moon">
              <a:avLst>
                <a:gd name="adj" fmla="val 66697"/>
              </a:avLst>
            </a:prstGeom>
            <a:solidFill>
              <a:srgbClr val="FABDAC"/>
            </a:solidFill>
            <a:ln>
              <a:solidFill>
                <a:srgbClr val="FAB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Месяц 69"/>
            <p:cNvSpPr/>
            <p:nvPr/>
          </p:nvSpPr>
          <p:spPr>
            <a:xfrm rot="10602969">
              <a:off x="1639819" y="818973"/>
              <a:ext cx="45719" cy="215724"/>
            </a:xfrm>
            <a:prstGeom prst="moon">
              <a:avLst>
                <a:gd name="adj" fmla="val 66697"/>
              </a:avLst>
            </a:prstGeom>
            <a:solidFill>
              <a:srgbClr val="FABDAC"/>
            </a:solidFill>
            <a:ln>
              <a:solidFill>
                <a:srgbClr val="FAB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Месяц 71"/>
            <p:cNvSpPr/>
            <p:nvPr/>
          </p:nvSpPr>
          <p:spPr>
            <a:xfrm rot="20690564">
              <a:off x="1073863" y="431322"/>
              <a:ext cx="45719" cy="683797"/>
            </a:xfrm>
            <a:prstGeom prst="moon">
              <a:avLst>
                <a:gd name="adj" fmla="val 67412"/>
              </a:avLst>
            </a:prstGeom>
            <a:solidFill>
              <a:srgbClr val="FABDAC"/>
            </a:solidFill>
            <a:ln>
              <a:solidFill>
                <a:srgbClr val="FAB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 rot="243838">
            <a:off x="4695825" y="365125"/>
            <a:ext cx="989013" cy="1381125"/>
            <a:chOff x="5960241" y="-1818"/>
            <a:chExt cx="905564" cy="1132082"/>
          </a:xfrm>
        </p:grpSpPr>
        <p:grpSp>
          <p:nvGrpSpPr>
            <p:cNvPr id="11327" name="Группа 49"/>
            <p:cNvGrpSpPr/>
            <p:nvPr/>
          </p:nvGrpSpPr>
          <p:grpSpPr>
            <a:xfrm>
              <a:off x="5960241" y="-1818"/>
              <a:ext cx="905564" cy="1132082"/>
              <a:chOff x="5282405" y="86433"/>
              <a:chExt cx="905564" cy="1132082"/>
            </a:xfrm>
          </p:grpSpPr>
          <p:sp>
            <p:nvSpPr>
              <p:cNvPr id="48" name="Полилиния 47"/>
              <p:cNvSpPr/>
              <p:nvPr/>
            </p:nvSpPr>
            <p:spPr>
              <a:xfrm>
                <a:off x="5282405" y="306370"/>
                <a:ext cx="905564" cy="912145"/>
              </a:xfrm>
              <a:custGeom>
                <a:avLst/>
                <a:gdLst>
                  <a:gd name="connsiteX0" fmla="*/ 468314 w 905564"/>
                  <a:gd name="connsiteY0" fmla="*/ 60343 h 912145"/>
                  <a:gd name="connsiteX1" fmla="*/ 539751 w 905564"/>
                  <a:gd name="connsiteY1" fmla="*/ 15099 h 912145"/>
                  <a:gd name="connsiteX2" fmla="*/ 654051 w 905564"/>
                  <a:gd name="connsiteY2" fmla="*/ 3193 h 912145"/>
                  <a:gd name="connsiteX3" fmla="*/ 737395 w 905564"/>
                  <a:gd name="connsiteY3" fmla="*/ 811 h 912145"/>
                  <a:gd name="connsiteX4" fmla="*/ 808833 w 905564"/>
                  <a:gd name="connsiteY4" fmla="*/ 15099 h 912145"/>
                  <a:gd name="connsiteX5" fmla="*/ 856458 w 905564"/>
                  <a:gd name="connsiteY5" fmla="*/ 74630 h 912145"/>
                  <a:gd name="connsiteX6" fmla="*/ 846933 w 905564"/>
                  <a:gd name="connsiteY6" fmla="*/ 136543 h 912145"/>
                  <a:gd name="connsiteX7" fmla="*/ 799308 w 905564"/>
                  <a:gd name="connsiteY7" fmla="*/ 169880 h 912145"/>
                  <a:gd name="connsiteX8" fmla="*/ 792164 w 905564"/>
                  <a:gd name="connsiteY8" fmla="*/ 257986 h 912145"/>
                  <a:gd name="connsiteX9" fmla="*/ 804070 w 905564"/>
                  <a:gd name="connsiteY9" fmla="*/ 410386 h 912145"/>
                  <a:gd name="connsiteX10" fmla="*/ 818358 w 905564"/>
                  <a:gd name="connsiteY10" fmla="*/ 610411 h 912145"/>
                  <a:gd name="connsiteX11" fmla="*/ 832645 w 905564"/>
                  <a:gd name="connsiteY11" fmla="*/ 667561 h 912145"/>
                  <a:gd name="connsiteX12" fmla="*/ 873126 w 905564"/>
                  <a:gd name="connsiteY12" fmla="*/ 708043 h 912145"/>
                  <a:gd name="connsiteX13" fmla="*/ 904083 w 905564"/>
                  <a:gd name="connsiteY13" fmla="*/ 765193 h 912145"/>
                  <a:gd name="connsiteX14" fmla="*/ 894558 w 905564"/>
                  <a:gd name="connsiteY14" fmla="*/ 805674 h 912145"/>
                  <a:gd name="connsiteX15" fmla="*/ 842170 w 905564"/>
                  <a:gd name="connsiteY15" fmla="*/ 846155 h 912145"/>
                  <a:gd name="connsiteX16" fmla="*/ 727870 w 905564"/>
                  <a:gd name="connsiteY16" fmla="*/ 867586 h 912145"/>
                  <a:gd name="connsiteX17" fmla="*/ 589758 w 905564"/>
                  <a:gd name="connsiteY17" fmla="*/ 872349 h 912145"/>
                  <a:gd name="connsiteX18" fmla="*/ 511176 w 905564"/>
                  <a:gd name="connsiteY18" fmla="*/ 839011 h 912145"/>
                  <a:gd name="connsiteX19" fmla="*/ 489745 w 905564"/>
                  <a:gd name="connsiteY19" fmla="*/ 786624 h 912145"/>
                  <a:gd name="connsiteX20" fmla="*/ 501651 w 905564"/>
                  <a:gd name="connsiteY20" fmla="*/ 738999 h 912145"/>
                  <a:gd name="connsiteX21" fmla="*/ 539751 w 905564"/>
                  <a:gd name="connsiteY21" fmla="*/ 703280 h 912145"/>
                  <a:gd name="connsiteX22" fmla="*/ 546895 w 905564"/>
                  <a:gd name="connsiteY22" fmla="*/ 638986 h 912145"/>
                  <a:gd name="connsiteX23" fmla="*/ 542133 w 905564"/>
                  <a:gd name="connsiteY23" fmla="*/ 550880 h 912145"/>
                  <a:gd name="connsiteX24" fmla="*/ 539751 w 905564"/>
                  <a:gd name="connsiteY24" fmla="*/ 500874 h 912145"/>
                  <a:gd name="connsiteX25" fmla="*/ 539751 w 905564"/>
                  <a:gd name="connsiteY25" fmla="*/ 493730 h 912145"/>
                  <a:gd name="connsiteX26" fmla="*/ 496889 w 905564"/>
                  <a:gd name="connsiteY26" fmla="*/ 517543 h 912145"/>
                  <a:gd name="connsiteX27" fmla="*/ 425451 w 905564"/>
                  <a:gd name="connsiteY27" fmla="*/ 617555 h 912145"/>
                  <a:gd name="connsiteX28" fmla="*/ 392114 w 905564"/>
                  <a:gd name="connsiteY28" fmla="*/ 677086 h 912145"/>
                  <a:gd name="connsiteX29" fmla="*/ 401639 w 905564"/>
                  <a:gd name="connsiteY29" fmla="*/ 727093 h 912145"/>
                  <a:gd name="connsiteX30" fmla="*/ 442120 w 905564"/>
                  <a:gd name="connsiteY30" fmla="*/ 765193 h 912145"/>
                  <a:gd name="connsiteX31" fmla="*/ 442120 w 905564"/>
                  <a:gd name="connsiteY31" fmla="*/ 829486 h 912145"/>
                  <a:gd name="connsiteX32" fmla="*/ 387351 w 905564"/>
                  <a:gd name="connsiteY32" fmla="*/ 881874 h 912145"/>
                  <a:gd name="connsiteX33" fmla="*/ 275433 w 905564"/>
                  <a:gd name="connsiteY33" fmla="*/ 910449 h 912145"/>
                  <a:gd name="connsiteX34" fmla="*/ 168276 w 905564"/>
                  <a:gd name="connsiteY34" fmla="*/ 905686 h 912145"/>
                  <a:gd name="connsiteX35" fmla="*/ 75408 w 905564"/>
                  <a:gd name="connsiteY35" fmla="*/ 879493 h 912145"/>
                  <a:gd name="connsiteX36" fmla="*/ 46833 w 905564"/>
                  <a:gd name="connsiteY36" fmla="*/ 822343 h 912145"/>
                  <a:gd name="connsiteX37" fmla="*/ 58739 w 905564"/>
                  <a:gd name="connsiteY37" fmla="*/ 765193 h 912145"/>
                  <a:gd name="connsiteX38" fmla="*/ 103983 w 905564"/>
                  <a:gd name="connsiteY38" fmla="*/ 734236 h 912145"/>
                  <a:gd name="connsiteX39" fmla="*/ 115889 w 905564"/>
                  <a:gd name="connsiteY39" fmla="*/ 674705 h 912145"/>
                  <a:gd name="connsiteX40" fmla="*/ 111126 w 905564"/>
                  <a:gd name="connsiteY40" fmla="*/ 529449 h 912145"/>
                  <a:gd name="connsiteX41" fmla="*/ 96839 w 905564"/>
                  <a:gd name="connsiteY41" fmla="*/ 362761 h 912145"/>
                  <a:gd name="connsiteX42" fmla="*/ 80170 w 905564"/>
                  <a:gd name="connsiteY42" fmla="*/ 246080 h 912145"/>
                  <a:gd name="connsiteX43" fmla="*/ 61120 w 905564"/>
                  <a:gd name="connsiteY43" fmla="*/ 219886 h 912145"/>
                  <a:gd name="connsiteX44" fmla="*/ 11114 w 905564"/>
                  <a:gd name="connsiteY44" fmla="*/ 193693 h 912145"/>
                  <a:gd name="connsiteX45" fmla="*/ 1589 w 905564"/>
                  <a:gd name="connsiteY45" fmla="*/ 127018 h 912145"/>
                  <a:gd name="connsiteX46" fmla="*/ 34926 w 905564"/>
                  <a:gd name="connsiteY46" fmla="*/ 91299 h 912145"/>
                  <a:gd name="connsiteX47" fmla="*/ 142083 w 905564"/>
                  <a:gd name="connsiteY47" fmla="*/ 53199 h 912145"/>
                  <a:gd name="connsiteX48" fmla="*/ 273051 w 905564"/>
                  <a:gd name="connsiteY48" fmla="*/ 36530 h 912145"/>
                  <a:gd name="connsiteX49" fmla="*/ 377826 w 905564"/>
                  <a:gd name="connsiteY49" fmla="*/ 50818 h 912145"/>
                  <a:gd name="connsiteX50" fmla="*/ 423070 w 905564"/>
                  <a:gd name="connsiteY50" fmla="*/ 93680 h 912145"/>
                  <a:gd name="connsiteX51" fmla="*/ 423070 w 905564"/>
                  <a:gd name="connsiteY51" fmla="*/ 162736 h 912145"/>
                  <a:gd name="connsiteX52" fmla="*/ 363539 w 905564"/>
                  <a:gd name="connsiteY52" fmla="*/ 212743 h 912145"/>
                  <a:gd name="connsiteX53" fmla="*/ 356395 w 905564"/>
                  <a:gd name="connsiteY53" fmla="*/ 257986 h 912145"/>
                  <a:gd name="connsiteX54" fmla="*/ 365920 w 905564"/>
                  <a:gd name="connsiteY54" fmla="*/ 386574 h 912145"/>
                  <a:gd name="connsiteX55" fmla="*/ 375445 w 905564"/>
                  <a:gd name="connsiteY55" fmla="*/ 405624 h 912145"/>
                  <a:gd name="connsiteX56" fmla="*/ 430214 w 905564"/>
                  <a:gd name="connsiteY56" fmla="*/ 350855 h 912145"/>
                  <a:gd name="connsiteX57" fmla="*/ 496889 w 905564"/>
                  <a:gd name="connsiteY57" fmla="*/ 253224 h 912145"/>
                  <a:gd name="connsiteX58" fmla="*/ 513558 w 905564"/>
                  <a:gd name="connsiteY58" fmla="*/ 205599 h 912145"/>
                  <a:gd name="connsiteX59" fmla="*/ 489745 w 905564"/>
                  <a:gd name="connsiteY59" fmla="*/ 179405 h 912145"/>
                  <a:gd name="connsiteX60" fmla="*/ 451645 w 905564"/>
                  <a:gd name="connsiteY60" fmla="*/ 122255 h 912145"/>
                  <a:gd name="connsiteX61" fmla="*/ 468314 w 905564"/>
                  <a:gd name="connsiteY61" fmla="*/ 60343 h 91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905564" h="912145">
                    <a:moveTo>
                      <a:pt x="468314" y="60343"/>
                    </a:moveTo>
                    <a:cubicBezTo>
                      <a:pt x="482998" y="42484"/>
                      <a:pt x="508795" y="24624"/>
                      <a:pt x="539751" y="15099"/>
                    </a:cubicBezTo>
                    <a:cubicBezTo>
                      <a:pt x="570707" y="5574"/>
                      <a:pt x="621110" y="5574"/>
                      <a:pt x="654051" y="3193"/>
                    </a:cubicBezTo>
                    <a:cubicBezTo>
                      <a:pt x="686992" y="812"/>
                      <a:pt x="711598" y="-1173"/>
                      <a:pt x="737395" y="811"/>
                    </a:cubicBezTo>
                    <a:cubicBezTo>
                      <a:pt x="763192" y="2795"/>
                      <a:pt x="788989" y="2796"/>
                      <a:pt x="808833" y="15099"/>
                    </a:cubicBezTo>
                    <a:cubicBezTo>
                      <a:pt x="828677" y="27402"/>
                      <a:pt x="850108" y="54389"/>
                      <a:pt x="856458" y="74630"/>
                    </a:cubicBezTo>
                    <a:cubicBezTo>
                      <a:pt x="862808" y="94871"/>
                      <a:pt x="856458" y="120668"/>
                      <a:pt x="846933" y="136543"/>
                    </a:cubicBezTo>
                    <a:cubicBezTo>
                      <a:pt x="837408" y="152418"/>
                      <a:pt x="808436" y="149640"/>
                      <a:pt x="799308" y="169880"/>
                    </a:cubicBezTo>
                    <a:cubicBezTo>
                      <a:pt x="790180" y="190121"/>
                      <a:pt x="791370" y="217902"/>
                      <a:pt x="792164" y="257986"/>
                    </a:cubicBezTo>
                    <a:cubicBezTo>
                      <a:pt x="792958" y="298070"/>
                      <a:pt x="799704" y="351648"/>
                      <a:pt x="804070" y="410386"/>
                    </a:cubicBezTo>
                    <a:cubicBezTo>
                      <a:pt x="808436" y="469124"/>
                      <a:pt x="813596" y="567549"/>
                      <a:pt x="818358" y="610411"/>
                    </a:cubicBezTo>
                    <a:cubicBezTo>
                      <a:pt x="823121" y="653274"/>
                      <a:pt x="823517" y="651289"/>
                      <a:pt x="832645" y="667561"/>
                    </a:cubicBezTo>
                    <a:cubicBezTo>
                      <a:pt x="841773" y="683833"/>
                      <a:pt x="861220" y="691771"/>
                      <a:pt x="873126" y="708043"/>
                    </a:cubicBezTo>
                    <a:cubicBezTo>
                      <a:pt x="885032" y="724315"/>
                      <a:pt x="900511" y="748921"/>
                      <a:pt x="904083" y="765193"/>
                    </a:cubicBezTo>
                    <a:cubicBezTo>
                      <a:pt x="907655" y="781465"/>
                      <a:pt x="904877" y="792180"/>
                      <a:pt x="894558" y="805674"/>
                    </a:cubicBezTo>
                    <a:cubicBezTo>
                      <a:pt x="884239" y="819168"/>
                      <a:pt x="869951" y="835836"/>
                      <a:pt x="842170" y="846155"/>
                    </a:cubicBezTo>
                    <a:cubicBezTo>
                      <a:pt x="814389" y="856474"/>
                      <a:pt x="769939" y="863220"/>
                      <a:pt x="727870" y="867586"/>
                    </a:cubicBezTo>
                    <a:cubicBezTo>
                      <a:pt x="685801" y="871952"/>
                      <a:pt x="625874" y="877112"/>
                      <a:pt x="589758" y="872349"/>
                    </a:cubicBezTo>
                    <a:cubicBezTo>
                      <a:pt x="553642" y="867586"/>
                      <a:pt x="527845" y="853298"/>
                      <a:pt x="511176" y="839011"/>
                    </a:cubicBezTo>
                    <a:cubicBezTo>
                      <a:pt x="494507" y="824724"/>
                      <a:pt x="491332" y="803293"/>
                      <a:pt x="489745" y="786624"/>
                    </a:cubicBezTo>
                    <a:cubicBezTo>
                      <a:pt x="488158" y="769955"/>
                      <a:pt x="493317" y="752890"/>
                      <a:pt x="501651" y="738999"/>
                    </a:cubicBezTo>
                    <a:cubicBezTo>
                      <a:pt x="509985" y="725108"/>
                      <a:pt x="532210" y="719949"/>
                      <a:pt x="539751" y="703280"/>
                    </a:cubicBezTo>
                    <a:cubicBezTo>
                      <a:pt x="547292" y="686611"/>
                      <a:pt x="546498" y="664386"/>
                      <a:pt x="546895" y="638986"/>
                    </a:cubicBezTo>
                    <a:cubicBezTo>
                      <a:pt x="547292" y="613586"/>
                      <a:pt x="543324" y="573899"/>
                      <a:pt x="542133" y="550880"/>
                    </a:cubicBezTo>
                    <a:cubicBezTo>
                      <a:pt x="540942" y="527861"/>
                      <a:pt x="540148" y="510399"/>
                      <a:pt x="539751" y="500874"/>
                    </a:cubicBezTo>
                    <a:cubicBezTo>
                      <a:pt x="539354" y="491349"/>
                      <a:pt x="546894" y="490952"/>
                      <a:pt x="539751" y="493730"/>
                    </a:cubicBezTo>
                    <a:cubicBezTo>
                      <a:pt x="532608" y="496508"/>
                      <a:pt x="515939" y="496906"/>
                      <a:pt x="496889" y="517543"/>
                    </a:cubicBezTo>
                    <a:cubicBezTo>
                      <a:pt x="477839" y="538180"/>
                      <a:pt x="442913" y="590965"/>
                      <a:pt x="425451" y="617555"/>
                    </a:cubicBezTo>
                    <a:cubicBezTo>
                      <a:pt x="407989" y="644145"/>
                      <a:pt x="396083" y="658830"/>
                      <a:pt x="392114" y="677086"/>
                    </a:cubicBezTo>
                    <a:cubicBezTo>
                      <a:pt x="388145" y="695342"/>
                      <a:pt x="393305" y="712409"/>
                      <a:pt x="401639" y="727093"/>
                    </a:cubicBezTo>
                    <a:cubicBezTo>
                      <a:pt x="409973" y="741778"/>
                      <a:pt x="435373" y="748128"/>
                      <a:pt x="442120" y="765193"/>
                    </a:cubicBezTo>
                    <a:cubicBezTo>
                      <a:pt x="448867" y="782259"/>
                      <a:pt x="451248" y="810039"/>
                      <a:pt x="442120" y="829486"/>
                    </a:cubicBezTo>
                    <a:cubicBezTo>
                      <a:pt x="432992" y="848933"/>
                      <a:pt x="415132" y="868380"/>
                      <a:pt x="387351" y="881874"/>
                    </a:cubicBezTo>
                    <a:cubicBezTo>
                      <a:pt x="359570" y="895368"/>
                      <a:pt x="311945" y="906480"/>
                      <a:pt x="275433" y="910449"/>
                    </a:cubicBezTo>
                    <a:cubicBezTo>
                      <a:pt x="238920" y="914418"/>
                      <a:pt x="201613" y="910845"/>
                      <a:pt x="168276" y="905686"/>
                    </a:cubicBezTo>
                    <a:cubicBezTo>
                      <a:pt x="134939" y="900527"/>
                      <a:pt x="95648" y="893383"/>
                      <a:pt x="75408" y="879493"/>
                    </a:cubicBezTo>
                    <a:cubicBezTo>
                      <a:pt x="55168" y="865603"/>
                      <a:pt x="49611" y="841393"/>
                      <a:pt x="46833" y="822343"/>
                    </a:cubicBezTo>
                    <a:cubicBezTo>
                      <a:pt x="44055" y="803293"/>
                      <a:pt x="49214" y="779877"/>
                      <a:pt x="58739" y="765193"/>
                    </a:cubicBezTo>
                    <a:cubicBezTo>
                      <a:pt x="68264" y="750509"/>
                      <a:pt x="94458" y="749317"/>
                      <a:pt x="103983" y="734236"/>
                    </a:cubicBezTo>
                    <a:cubicBezTo>
                      <a:pt x="113508" y="719155"/>
                      <a:pt x="114699" y="708836"/>
                      <a:pt x="115889" y="674705"/>
                    </a:cubicBezTo>
                    <a:cubicBezTo>
                      <a:pt x="117079" y="640574"/>
                      <a:pt x="114301" y="581440"/>
                      <a:pt x="111126" y="529449"/>
                    </a:cubicBezTo>
                    <a:cubicBezTo>
                      <a:pt x="107951" y="477458"/>
                      <a:pt x="101998" y="409989"/>
                      <a:pt x="96839" y="362761"/>
                    </a:cubicBezTo>
                    <a:cubicBezTo>
                      <a:pt x="91680" y="315533"/>
                      <a:pt x="86123" y="269892"/>
                      <a:pt x="80170" y="246080"/>
                    </a:cubicBezTo>
                    <a:cubicBezTo>
                      <a:pt x="74217" y="222268"/>
                      <a:pt x="72629" y="228617"/>
                      <a:pt x="61120" y="219886"/>
                    </a:cubicBezTo>
                    <a:cubicBezTo>
                      <a:pt x="49611" y="211155"/>
                      <a:pt x="21036" y="209171"/>
                      <a:pt x="11114" y="193693"/>
                    </a:cubicBezTo>
                    <a:cubicBezTo>
                      <a:pt x="1192" y="178215"/>
                      <a:pt x="-2380" y="144084"/>
                      <a:pt x="1589" y="127018"/>
                    </a:cubicBezTo>
                    <a:cubicBezTo>
                      <a:pt x="5558" y="109952"/>
                      <a:pt x="11510" y="103602"/>
                      <a:pt x="34926" y="91299"/>
                    </a:cubicBezTo>
                    <a:cubicBezTo>
                      <a:pt x="58342" y="78996"/>
                      <a:pt x="102395" y="62327"/>
                      <a:pt x="142083" y="53199"/>
                    </a:cubicBezTo>
                    <a:cubicBezTo>
                      <a:pt x="181770" y="44071"/>
                      <a:pt x="233761" y="36927"/>
                      <a:pt x="273051" y="36530"/>
                    </a:cubicBezTo>
                    <a:cubicBezTo>
                      <a:pt x="312341" y="36133"/>
                      <a:pt x="352823" y="41293"/>
                      <a:pt x="377826" y="50818"/>
                    </a:cubicBezTo>
                    <a:cubicBezTo>
                      <a:pt x="402829" y="60343"/>
                      <a:pt x="415529" y="75027"/>
                      <a:pt x="423070" y="93680"/>
                    </a:cubicBezTo>
                    <a:cubicBezTo>
                      <a:pt x="430611" y="112333"/>
                      <a:pt x="432992" y="142892"/>
                      <a:pt x="423070" y="162736"/>
                    </a:cubicBezTo>
                    <a:cubicBezTo>
                      <a:pt x="413148" y="182580"/>
                      <a:pt x="374651" y="196868"/>
                      <a:pt x="363539" y="212743"/>
                    </a:cubicBezTo>
                    <a:cubicBezTo>
                      <a:pt x="352426" y="228618"/>
                      <a:pt x="355998" y="229014"/>
                      <a:pt x="356395" y="257986"/>
                    </a:cubicBezTo>
                    <a:cubicBezTo>
                      <a:pt x="356792" y="286958"/>
                      <a:pt x="362745" y="361968"/>
                      <a:pt x="365920" y="386574"/>
                    </a:cubicBezTo>
                    <a:cubicBezTo>
                      <a:pt x="369095" y="411180"/>
                      <a:pt x="364729" y="411577"/>
                      <a:pt x="375445" y="405624"/>
                    </a:cubicBezTo>
                    <a:cubicBezTo>
                      <a:pt x="386161" y="399671"/>
                      <a:pt x="409973" y="376255"/>
                      <a:pt x="430214" y="350855"/>
                    </a:cubicBezTo>
                    <a:cubicBezTo>
                      <a:pt x="450455" y="325455"/>
                      <a:pt x="482998" y="277433"/>
                      <a:pt x="496889" y="253224"/>
                    </a:cubicBezTo>
                    <a:cubicBezTo>
                      <a:pt x="510780" y="229015"/>
                      <a:pt x="514749" y="217902"/>
                      <a:pt x="513558" y="205599"/>
                    </a:cubicBezTo>
                    <a:cubicBezTo>
                      <a:pt x="512367" y="193296"/>
                      <a:pt x="500064" y="193296"/>
                      <a:pt x="489745" y="179405"/>
                    </a:cubicBezTo>
                    <a:cubicBezTo>
                      <a:pt x="479426" y="165514"/>
                      <a:pt x="454026" y="144083"/>
                      <a:pt x="451645" y="122255"/>
                    </a:cubicBezTo>
                    <a:cubicBezTo>
                      <a:pt x="449264" y="100427"/>
                      <a:pt x="453630" y="78202"/>
                      <a:pt x="468314" y="60343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" name="Полилиния 48"/>
              <p:cNvSpPr/>
              <p:nvPr/>
            </p:nvSpPr>
            <p:spPr>
              <a:xfrm>
                <a:off x="5470390" y="86433"/>
                <a:ext cx="457010" cy="240560"/>
              </a:xfrm>
              <a:custGeom>
                <a:avLst/>
                <a:gdLst>
                  <a:gd name="connsiteX0" fmla="*/ 77923 w 457010"/>
                  <a:gd name="connsiteY0" fmla="*/ 39773 h 240560"/>
                  <a:gd name="connsiteX1" fmla="*/ 156504 w 457010"/>
                  <a:gd name="connsiteY1" fmla="*/ 73111 h 240560"/>
                  <a:gd name="connsiteX2" fmla="*/ 232704 w 457010"/>
                  <a:gd name="connsiteY2" fmla="*/ 80255 h 240560"/>
                  <a:gd name="connsiteX3" fmla="*/ 299379 w 457010"/>
                  <a:gd name="connsiteY3" fmla="*/ 61205 h 240560"/>
                  <a:gd name="connsiteX4" fmla="*/ 375579 w 457010"/>
                  <a:gd name="connsiteY4" fmla="*/ 8817 h 240560"/>
                  <a:gd name="connsiteX5" fmla="*/ 432729 w 457010"/>
                  <a:gd name="connsiteY5" fmla="*/ 6436 h 240560"/>
                  <a:gd name="connsiteX6" fmla="*/ 456541 w 457010"/>
                  <a:gd name="connsiteY6" fmla="*/ 73111 h 240560"/>
                  <a:gd name="connsiteX7" fmla="*/ 413679 w 457010"/>
                  <a:gd name="connsiteY7" fmla="*/ 149311 h 240560"/>
                  <a:gd name="connsiteX8" fmla="*/ 318429 w 457010"/>
                  <a:gd name="connsiteY8" fmla="*/ 220748 h 240560"/>
                  <a:gd name="connsiteX9" fmla="*/ 180316 w 457010"/>
                  <a:gd name="connsiteY9" fmla="*/ 237417 h 240560"/>
                  <a:gd name="connsiteX10" fmla="*/ 49348 w 457010"/>
                  <a:gd name="connsiteY10" fmla="*/ 168361 h 240560"/>
                  <a:gd name="connsiteX11" fmla="*/ 6485 w 457010"/>
                  <a:gd name="connsiteY11" fmla="*/ 108830 h 240560"/>
                  <a:gd name="connsiteX12" fmla="*/ 4104 w 457010"/>
                  <a:gd name="connsiteY12" fmla="*/ 54061 h 240560"/>
                  <a:gd name="connsiteX13" fmla="*/ 77923 w 457010"/>
                  <a:gd name="connsiteY13" fmla="*/ 39773 h 240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7010" h="240560">
                    <a:moveTo>
                      <a:pt x="77923" y="39773"/>
                    </a:moveTo>
                    <a:cubicBezTo>
                      <a:pt x="103323" y="42948"/>
                      <a:pt x="130707" y="66364"/>
                      <a:pt x="156504" y="73111"/>
                    </a:cubicBezTo>
                    <a:cubicBezTo>
                      <a:pt x="182301" y="79858"/>
                      <a:pt x="208891" y="82239"/>
                      <a:pt x="232704" y="80255"/>
                    </a:cubicBezTo>
                    <a:cubicBezTo>
                      <a:pt x="256517" y="78271"/>
                      <a:pt x="275567" y="73111"/>
                      <a:pt x="299379" y="61205"/>
                    </a:cubicBezTo>
                    <a:cubicBezTo>
                      <a:pt x="323191" y="49299"/>
                      <a:pt x="353354" y="17945"/>
                      <a:pt x="375579" y="8817"/>
                    </a:cubicBezTo>
                    <a:cubicBezTo>
                      <a:pt x="397804" y="-311"/>
                      <a:pt x="419235" y="-4280"/>
                      <a:pt x="432729" y="6436"/>
                    </a:cubicBezTo>
                    <a:cubicBezTo>
                      <a:pt x="446223" y="17152"/>
                      <a:pt x="459716" y="49299"/>
                      <a:pt x="456541" y="73111"/>
                    </a:cubicBezTo>
                    <a:cubicBezTo>
                      <a:pt x="453366" y="96924"/>
                      <a:pt x="436698" y="124705"/>
                      <a:pt x="413679" y="149311"/>
                    </a:cubicBezTo>
                    <a:cubicBezTo>
                      <a:pt x="390660" y="173917"/>
                      <a:pt x="357323" y="206064"/>
                      <a:pt x="318429" y="220748"/>
                    </a:cubicBezTo>
                    <a:cubicBezTo>
                      <a:pt x="279535" y="235432"/>
                      <a:pt x="225163" y="246148"/>
                      <a:pt x="180316" y="237417"/>
                    </a:cubicBezTo>
                    <a:cubicBezTo>
                      <a:pt x="135469" y="228686"/>
                      <a:pt x="78320" y="189792"/>
                      <a:pt x="49348" y="168361"/>
                    </a:cubicBezTo>
                    <a:cubicBezTo>
                      <a:pt x="20376" y="146930"/>
                      <a:pt x="14026" y="127880"/>
                      <a:pt x="6485" y="108830"/>
                    </a:cubicBezTo>
                    <a:cubicBezTo>
                      <a:pt x="-1056" y="89780"/>
                      <a:pt x="-2246" y="67158"/>
                      <a:pt x="4104" y="54061"/>
                    </a:cubicBezTo>
                    <a:cubicBezTo>
                      <a:pt x="10454" y="40964"/>
                      <a:pt x="52523" y="36598"/>
                      <a:pt x="77923" y="39773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6" name="Месяц 105"/>
            <p:cNvSpPr/>
            <p:nvPr/>
          </p:nvSpPr>
          <p:spPr>
            <a:xfrm rot="5069564">
              <a:off x="6152820" y="146734"/>
              <a:ext cx="45719" cy="328458"/>
            </a:xfrm>
            <a:prstGeom prst="moon">
              <a:avLst>
                <a:gd name="adj" fmla="val 27030"/>
              </a:avLst>
            </a:prstGeom>
            <a:solidFill>
              <a:srgbClr val="FABDAC"/>
            </a:solidFill>
            <a:ln>
              <a:solidFill>
                <a:srgbClr val="FAB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Месяц 106"/>
            <p:cNvSpPr/>
            <p:nvPr/>
          </p:nvSpPr>
          <p:spPr>
            <a:xfrm rot="5069564">
              <a:off x="6582377" y="109321"/>
              <a:ext cx="45719" cy="328458"/>
            </a:xfrm>
            <a:prstGeom prst="moon">
              <a:avLst>
                <a:gd name="adj" fmla="val 27030"/>
              </a:avLst>
            </a:prstGeom>
            <a:solidFill>
              <a:srgbClr val="FABDAC"/>
            </a:solidFill>
            <a:ln>
              <a:solidFill>
                <a:srgbClr val="FAB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Месяц 107"/>
            <p:cNvSpPr/>
            <p:nvPr/>
          </p:nvSpPr>
          <p:spPr>
            <a:xfrm rot="14014147">
              <a:off x="6473530" y="12266"/>
              <a:ext cx="45719" cy="161792"/>
            </a:xfrm>
            <a:prstGeom prst="moon">
              <a:avLst>
                <a:gd name="adj" fmla="val 66553"/>
              </a:avLst>
            </a:prstGeom>
            <a:solidFill>
              <a:srgbClr val="FABDAC"/>
            </a:solidFill>
            <a:ln>
              <a:solidFill>
                <a:srgbClr val="FAB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Месяц 108"/>
            <p:cNvSpPr/>
            <p:nvPr/>
          </p:nvSpPr>
          <p:spPr>
            <a:xfrm rot="13251753">
              <a:off x="6411448" y="440292"/>
              <a:ext cx="46571" cy="281559"/>
            </a:xfrm>
            <a:prstGeom prst="moon">
              <a:avLst>
                <a:gd name="adj" fmla="val 53731"/>
              </a:avLst>
            </a:prstGeom>
            <a:solidFill>
              <a:srgbClr val="FABDAC"/>
            </a:solidFill>
            <a:ln>
              <a:solidFill>
                <a:srgbClr val="FAB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" name="Месяц 109"/>
            <p:cNvSpPr/>
            <p:nvPr/>
          </p:nvSpPr>
          <p:spPr>
            <a:xfrm rot="13514273">
              <a:off x="6517695" y="929997"/>
              <a:ext cx="45719" cy="79065"/>
            </a:xfrm>
            <a:prstGeom prst="moon">
              <a:avLst>
                <a:gd name="adj" fmla="val 66553"/>
              </a:avLst>
            </a:prstGeom>
            <a:solidFill>
              <a:srgbClr val="FABDAC"/>
            </a:solidFill>
            <a:ln>
              <a:solidFill>
                <a:srgbClr val="FAB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" name="Месяц 110"/>
            <p:cNvSpPr/>
            <p:nvPr/>
          </p:nvSpPr>
          <p:spPr>
            <a:xfrm rot="13514273">
              <a:off x="6081200" y="974065"/>
              <a:ext cx="45719" cy="79065"/>
            </a:xfrm>
            <a:prstGeom prst="moon">
              <a:avLst>
                <a:gd name="adj" fmla="val 66553"/>
              </a:avLst>
            </a:prstGeom>
            <a:solidFill>
              <a:srgbClr val="FABDAC"/>
            </a:solidFill>
            <a:ln>
              <a:solidFill>
                <a:srgbClr val="FAB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 rot="-663236">
            <a:off x="6680200" y="652463"/>
            <a:ext cx="919163" cy="1049337"/>
            <a:chOff x="7283499" y="512641"/>
            <a:chExt cx="771332" cy="978856"/>
          </a:xfrm>
        </p:grpSpPr>
        <p:sp>
          <p:nvSpPr>
            <p:cNvPr id="58" name="Полилиния 57"/>
            <p:cNvSpPr/>
            <p:nvPr/>
          </p:nvSpPr>
          <p:spPr>
            <a:xfrm>
              <a:off x="7283499" y="512641"/>
              <a:ext cx="771332" cy="978856"/>
            </a:xfrm>
            <a:custGeom>
              <a:avLst/>
              <a:gdLst>
                <a:gd name="connsiteX0" fmla="*/ 194501 w 771332"/>
                <a:gd name="connsiteY0" fmla="*/ 559272 h 978856"/>
                <a:gd name="connsiteX1" fmla="*/ 92107 w 771332"/>
                <a:gd name="connsiteY1" fmla="*/ 518790 h 978856"/>
                <a:gd name="connsiteX2" fmla="*/ 34957 w 771332"/>
                <a:gd name="connsiteY2" fmla="*/ 468784 h 978856"/>
                <a:gd name="connsiteX3" fmla="*/ 1620 w 771332"/>
                <a:gd name="connsiteY3" fmla="*/ 380678 h 978856"/>
                <a:gd name="connsiteX4" fmla="*/ 8763 w 771332"/>
                <a:gd name="connsiteY4" fmla="*/ 271140 h 978856"/>
                <a:gd name="connsiteX5" fmla="*/ 39720 w 771332"/>
                <a:gd name="connsiteY5" fmla="*/ 168747 h 978856"/>
                <a:gd name="connsiteX6" fmla="*/ 44482 w 771332"/>
                <a:gd name="connsiteY6" fmla="*/ 121122 h 978856"/>
                <a:gd name="connsiteX7" fmla="*/ 25432 w 771332"/>
                <a:gd name="connsiteY7" fmla="*/ 68734 h 978856"/>
                <a:gd name="connsiteX8" fmla="*/ 30195 w 771332"/>
                <a:gd name="connsiteY8" fmla="*/ 25872 h 978856"/>
                <a:gd name="connsiteX9" fmla="*/ 77820 w 771332"/>
                <a:gd name="connsiteY9" fmla="*/ 2059 h 978856"/>
                <a:gd name="connsiteX10" fmla="*/ 146876 w 771332"/>
                <a:gd name="connsiteY10" fmla="*/ 2059 h 978856"/>
                <a:gd name="connsiteX11" fmla="*/ 218313 w 771332"/>
                <a:gd name="connsiteY11" fmla="*/ 9203 h 978856"/>
                <a:gd name="connsiteX12" fmla="*/ 294513 w 771332"/>
                <a:gd name="connsiteY12" fmla="*/ 28253 h 978856"/>
                <a:gd name="connsiteX13" fmla="*/ 339757 w 771332"/>
                <a:gd name="connsiteY13" fmla="*/ 54447 h 978856"/>
                <a:gd name="connsiteX14" fmla="*/ 368332 w 771332"/>
                <a:gd name="connsiteY14" fmla="*/ 83022 h 978856"/>
                <a:gd name="connsiteX15" fmla="*/ 361188 w 771332"/>
                <a:gd name="connsiteY15" fmla="*/ 116359 h 978856"/>
                <a:gd name="connsiteX16" fmla="*/ 325470 w 771332"/>
                <a:gd name="connsiteY16" fmla="*/ 154459 h 978856"/>
                <a:gd name="connsiteX17" fmla="*/ 301657 w 771332"/>
                <a:gd name="connsiteY17" fmla="*/ 266378 h 978856"/>
                <a:gd name="connsiteX18" fmla="*/ 296895 w 771332"/>
                <a:gd name="connsiteY18" fmla="*/ 354484 h 978856"/>
                <a:gd name="connsiteX19" fmla="*/ 313563 w 771332"/>
                <a:gd name="connsiteY19" fmla="*/ 416397 h 978856"/>
                <a:gd name="connsiteX20" fmla="*/ 344520 w 771332"/>
                <a:gd name="connsiteY20" fmla="*/ 444972 h 978856"/>
                <a:gd name="connsiteX21" fmla="*/ 373095 w 771332"/>
                <a:gd name="connsiteY21" fmla="*/ 437828 h 978856"/>
                <a:gd name="connsiteX22" fmla="*/ 396907 w 771332"/>
                <a:gd name="connsiteY22" fmla="*/ 385440 h 978856"/>
                <a:gd name="connsiteX23" fmla="*/ 408813 w 771332"/>
                <a:gd name="connsiteY23" fmla="*/ 285428 h 978856"/>
                <a:gd name="connsiteX24" fmla="*/ 411195 w 771332"/>
                <a:gd name="connsiteY24" fmla="*/ 213990 h 978856"/>
                <a:gd name="connsiteX25" fmla="*/ 404051 w 771332"/>
                <a:gd name="connsiteY25" fmla="*/ 144934 h 978856"/>
                <a:gd name="connsiteX26" fmla="*/ 413576 w 771332"/>
                <a:gd name="connsiteY26" fmla="*/ 94928 h 978856"/>
                <a:gd name="connsiteX27" fmla="*/ 451676 w 771332"/>
                <a:gd name="connsiteY27" fmla="*/ 68734 h 978856"/>
                <a:gd name="connsiteX28" fmla="*/ 515970 w 771332"/>
                <a:gd name="connsiteY28" fmla="*/ 68734 h 978856"/>
                <a:gd name="connsiteX29" fmla="*/ 604076 w 771332"/>
                <a:gd name="connsiteY29" fmla="*/ 80640 h 978856"/>
                <a:gd name="connsiteX30" fmla="*/ 670751 w 771332"/>
                <a:gd name="connsiteY30" fmla="*/ 99690 h 978856"/>
                <a:gd name="connsiteX31" fmla="*/ 730282 w 771332"/>
                <a:gd name="connsiteY31" fmla="*/ 121122 h 978856"/>
                <a:gd name="connsiteX32" fmla="*/ 758857 w 771332"/>
                <a:gd name="connsiteY32" fmla="*/ 147315 h 978856"/>
                <a:gd name="connsiteX33" fmla="*/ 770763 w 771332"/>
                <a:gd name="connsiteY33" fmla="*/ 192559 h 978856"/>
                <a:gd name="connsiteX34" fmla="*/ 742188 w 771332"/>
                <a:gd name="connsiteY34" fmla="*/ 228278 h 978856"/>
                <a:gd name="connsiteX35" fmla="*/ 696945 w 771332"/>
                <a:gd name="connsiteY35" fmla="*/ 278284 h 978856"/>
                <a:gd name="connsiteX36" fmla="*/ 656463 w 771332"/>
                <a:gd name="connsiteY36" fmla="*/ 402109 h 978856"/>
                <a:gd name="connsiteX37" fmla="*/ 627888 w 771332"/>
                <a:gd name="connsiteY37" fmla="*/ 530697 h 978856"/>
                <a:gd name="connsiteX38" fmla="*/ 592170 w 771332"/>
                <a:gd name="connsiteY38" fmla="*/ 683097 h 978856"/>
                <a:gd name="connsiteX39" fmla="*/ 582645 w 771332"/>
                <a:gd name="connsiteY39" fmla="*/ 792634 h 978856"/>
                <a:gd name="connsiteX40" fmla="*/ 587407 w 771332"/>
                <a:gd name="connsiteY40" fmla="*/ 830734 h 978856"/>
                <a:gd name="connsiteX41" fmla="*/ 611220 w 771332"/>
                <a:gd name="connsiteY41" fmla="*/ 866453 h 978856"/>
                <a:gd name="connsiteX42" fmla="*/ 635032 w 771332"/>
                <a:gd name="connsiteY42" fmla="*/ 899790 h 978856"/>
                <a:gd name="connsiteX43" fmla="*/ 620745 w 771332"/>
                <a:gd name="connsiteY43" fmla="*/ 947415 h 978856"/>
                <a:gd name="connsiteX44" fmla="*/ 596932 w 771332"/>
                <a:gd name="connsiteY44" fmla="*/ 961703 h 978856"/>
                <a:gd name="connsiteX45" fmla="*/ 582645 w 771332"/>
                <a:gd name="connsiteY45" fmla="*/ 966465 h 978856"/>
                <a:gd name="connsiteX46" fmla="*/ 511207 w 771332"/>
                <a:gd name="connsiteY46" fmla="*/ 978372 h 978856"/>
                <a:gd name="connsiteX47" fmla="*/ 406432 w 771332"/>
                <a:gd name="connsiteY47" fmla="*/ 973609 h 978856"/>
                <a:gd name="connsiteX48" fmla="*/ 306420 w 771332"/>
                <a:gd name="connsiteY48" fmla="*/ 947415 h 978856"/>
                <a:gd name="connsiteX49" fmla="*/ 232601 w 771332"/>
                <a:gd name="connsiteY49" fmla="*/ 911697 h 978856"/>
                <a:gd name="connsiteX50" fmla="*/ 215932 w 771332"/>
                <a:gd name="connsiteY50" fmla="*/ 871215 h 978856"/>
                <a:gd name="connsiteX51" fmla="*/ 215932 w 771332"/>
                <a:gd name="connsiteY51" fmla="*/ 842640 h 978856"/>
                <a:gd name="connsiteX52" fmla="*/ 234982 w 771332"/>
                <a:gd name="connsiteY52" fmla="*/ 811684 h 978856"/>
                <a:gd name="connsiteX53" fmla="*/ 296895 w 771332"/>
                <a:gd name="connsiteY53" fmla="*/ 787872 h 978856"/>
                <a:gd name="connsiteX54" fmla="*/ 323088 w 771332"/>
                <a:gd name="connsiteY54" fmla="*/ 756915 h 978856"/>
                <a:gd name="connsiteX55" fmla="*/ 342138 w 771332"/>
                <a:gd name="connsiteY55" fmla="*/ 628328 h 978856"/>
                <a:gd name="connsiteX56" fmla="*/ 346901 w 771332"/>
                <a:gd name="connsiteY56" fmla="*/ 568797 h 978856"/>
                <a:gd name="connsiteX57" fmla="*/ 306420 w 771332"/>
                <a:gd name="connsiteY57" fmla="*/ 559272 h 978856"/>
                <a:gd name="connsiteX58" fmla="*/ 244507 w 771332"/>
                <a:gd name="connsiteY58" fmla="*/ 559272 h 978856"/>
                <a:gd name="connsiteX59" fmla="*/ 194501 w 771332"/>
                <a:gd name="connsiteY59" fmla="*/ 559272 h 9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771332" h="978856">
                  <a:moveTo>
                    <a:pt x="194501" y="559272"/>
                  </a:moveTo>
                  <a:cubicBezTo>
                    <a:pt x="169101" y="552525"/>
                    <a:pt x="118698" y="533871"/>
                    <a:pt x="92107" y="518790"/>
                  </a:cubicBezTo>
                  <a:cubicBezTo>
                    <a:pt x="65516" y="503709"/>
                    <a:pt x="50038" y="491803"/>
                    <a:pt x="34957" y="468784"/>
                  </a:cubicBezTo>
                  <a:cubicBezTo>
                    <a:pt x="19876" y="445765"/>
                    <a:pt x="5986" y="413619"/>
                    <a:pt x="1620" y="380678"/>
                  </a:cubicBezTo>
                  <a:cubicBezTo>
                    <a:pt x="-2746" y="347737"/>
                    <a:pt x="2413" y="306462"/>
                    <a:pt x="8763" y="271140"/>
                  </a:cubicBezTo>
                  <a:cubicBezTo>
                    <a:pt x="15113" y="235818"/>
                    <a:pt x="33767" y="193750"/>
                    <a:pt x="39720" y="168747"/>
                  </a:cubicBezTo>
                  <a:cubicBezTo>
                    <a:pt x="45673" y="143744"/>
                    <a:pt x="46863" y="137791"/>
                    <a:pt x="44482" y="121122"/>
                  </a:cubicBezTo>
                  <a:cubicBezTo>
                    <a:pt x="42101" y="104453"/>
                    <a:pt x="27813" y="84609"/>
                    <a:pt x="25432" y="68734"/>
                  </a:cubicBezTo>
                  <a:cubicBezTo>
                    <a:pt x="23051" y="52859"/>
                    <a:pt x="21464" y="36984"/>
                    <a:pt x="30195" y="25872"/>
                  </a:cubicBezTo>
                  <a:cubicBezTo>
                    <a:pt x="38926" y="14760"/>
                    <a:pt x="58373" y="6028"/>
                    <a:pt x="77820" y="2059"/>
                  </a:cubicBezTo>
                  <a:cubicBezTo>
                    <a:pt x="97267" y="-1910"/>
                    <a:pt x="123461" y="868"/>
                    <a:pt x="146876" y="2059"/>
                  </a:cubicBezTo>
                  <a:cubicBezTo>
                    <a:pt x="170291" y="3250"/>
                    <a:pt x="193707" y="4837"/>
                    <a:pt x="218313" y="9203"/>
                  </a:cubicBezTo>
                  <a:cubicBezTo>
                    <a:pt x="242919" y="13569"/>
                    <a:pt x="274272" y="20712"/>
                    <a:pt x="294513" y="28253"/>
                  </a:cubicBezTo>
                  <a:cubicBezTo>
                    <a:pt x="314754" y="35794"/>
                    <a:pt x="327454" y="45319"/>
                    <a:pt x="339757" y="54447"/>
                  </a:cubicBezTo>
                  <a:cubicBezTo>
                    <a:pt x="352060" y="63575"/>
                    <a:pt x="364760" y="72703"/>
                    <a:pt x="368332" y="83022"/>
                  </a:cubicBezTo>
                  <a:cubicBezTo>
                    <a:pt x="371904" y="93341"/>
                    <a:pt x="368332" y="104453"/>
                    <a:pt x="361188" y="116359"/>
                  </a:cubicBezTo>
                  <a:cubicBezTo>
                    <a:pt x="354044" y="128265"/>
                    <a:pt x="335392" y="129456"/>
                    <a:pt x="325470" y="154459"/>
                  </a:cubicBezTo>
                  <a:cubicBezTo>
                    <a:pt x="315548" y="179462"/>
                    <a:pt x="306419" y="233041"/>
                    <a:pt x="301657" y="266378"/>
                  </a:cubicBezTo>
                  <a:cubicBezTo>
                    <a:pt x="296895" y="299715"/>
                    <a:pt x="294911" y="329481"/>
                    <a:pt x="296895" y="354484"/>
                  </a:cubicBezTo>
                  <a:cubicBezTo>
                    <a:pt x="298879" y="379487"/>
                    <a:pt x="305626" y="401316"/>
                    <a:pt x="313563" y="416397"/>
                  </a:cubicBezTo>
                  <a:cubicBezTo>
                    <a:pt x="321501" y="431478"/>
                    <a:pt x="334598" y="441400"/>
                    <a:pt x="344520" y="444972"/>
                  </a:cubicBezTo>
                  <a:cubicBezTo>
                    <a:pt x="354442" y="448544"/>
                    <a:pt x="364364" y="447750"/>
                    <a:pt x="373095" y="437828"/>
                  </a:cubicBezTo>
                  <a:cubicBezTo>
                    <a:pt x="381826" y="427906"/>
                    <a:pt x="390954" y="410840"/>
                    <a:pt x="396907" y="385440"/>
                  </a:cubicBezTo>
                  <a:cubicBezTo>
                    <a:pt x="402860" y="360040"/>
                    <a:pt x="406432" y="314003"/>
                    <a:pt x="408813" y="285428"/>
                  </a:cubicBezTo>
                  <a:cubicBezTo>
                    <a:pt x="411194" y="256853"/>
                    <a:pt x="411989" y="237406"/>
                    <a:pt x="411195" y="213990"/>
                  </a:cubicBezTo>
                  <a:cubicBezTo>
                    <a:pt x="410401" y="190574"/>
                    <a:pt x="403654" y="164778"/>
                    <a:pt x="404051" y="144934"/>
                  </a:cubicBezTo>
                  <a:cubicBezTo>
                    <a:pt x="404448" y="125090"/>
                    <a:pt x="405639" y="107628"/>
                    <a:pt x="413576" y="94928"/>
                  </a:cubicBezTo>
                  <a:cubicBezTo>
                    <a:pt x="421513" y="82228"/>
                    <a:pt x="434610" y="73100"/>
                    <a:pt x="451676" y="68734"/>
                  </a:cubicBezTo>
                  <a:cubicBezTo>
                    <a:pt x="468742" y="64368"/>
                    <a:pt x="490570" y="66750"/>
                    <a:pt x="515970" y="68734"/>
                  </a:cubicBezTo>
                  <a:cubicBezTo>
                    <a:pt x="541370" y="70718"/>
                    <a:pt x="578279" y="75481"/>
                    <a:pt x="604076" y="80640"/>
                  </a:cubicBezTo>
                  <a:cubicBezTo>
                    <a:pt x="629873" y="85799"/>
                    <a:pt x="649717" y="92943"/>
                    <a:pt x="670751" y="99690"/>
                  </a:cubicBezTo>
                  <a:cubicBezTo>
                    <a:pt x="691785" y="106437"/>
                    <a:pt x="715598" y="113184"/>
                    <a:pt x="730282" y="121122"/>
                  </a:cubicBezTo>
                  <a:cubicBezTo>
                    <a:pt x="744966" y="129059"/>
                    <a:pt x="752110" y="135409"/>
                    <a:pt x="758857" y="147315"/>
                  </a:cubicBezTo>
                  <a:cubicBezTo>
                    <a:pt x="765604" y="159221"/>
                    <a:pt x="773541" y="179065"/>
                    <a:pt x="770763" y="192559"/>
                  </a:cubicBezTo>
                  <a:cubicBezTo>
                    <a:pt x="767985" y="206053"/>
                    <a:pt x="754491" y="213990"/>
                    <a:pt x="742188" y="228278"/>
                  </a:cubicBezTo>
                  <a:cubicBezTo>
                    <a:pt x="729885" y="242565"/>
                    <a:pt x="711232" y="249312"/>
                    <a:pt x="696945" y="278284"/>
                  </a:cubicBezTo>
                  <a:cubicBezTo>
                    <a:pt x="682658" y="307256"/>
                    <a:pt x="667973" y="360040"/>
                    <a:pt x="656463" y="402109"/>
                  </a:cubicBezTo>
                  <a:cubicBezTo>
                    <a:pt x="644953" y="444178"/>
                    <a:pt x="638604" y="483866"/>
                    <a:pt x="627888" y="530697"/>
                  </a:cubicBezTo>
                  <a:cubicBezTo>
                    <a:pt x="617173" y="577528"/>
                    <a:pt x="599711" y="639441"/>
                    <a:pt x="592170" y="683097"/>
                  </a:cubicBezTo>
                  <a:cubicBezTo>
                    <a:pt x="584630" y="726753"/>
                    <a:pt x="583439" y="768028"/>
                    <a:pt x="582645" y="792634"/>
                  </a:cubicBezTo>
                  <a:cubicBezTo>
                    <a:pt x="581851" y="817240"/>
                    <a:pt x="582645" y="818431"/>
                    <a:pt x="587407" y="830734"/>
                  </a:cubicBezTo>
                  <a:cubicBezTo>
                    <a:pt x="592169" y="843037"/>
                    <a:pt x="603283" y="854944"/>
                    <a:pt x="611220" y="866453"/>
                  </a:cubicBezTo>
                  <a:cubicBezTo>
                    <a:pt x="619158" y="877962"/>
                    <a:pt x="633445" y="886296"/>
                    <a:pt x="635032" y="899790"/>
                  </a:cubicBezTo>
                  <a:cubicBezTo>
                    <a:pt x="636619" y="913284"/>
                    <a:pt x="627095" y="937096"/>
                    <a:pt x="620745" y="947415"/>
                  </a:cubicBezTo>
                  <a:cubicBezTo>
                    <a:pt x="614395" y="957734"/>
                    <a:pt x="603282" y="958528"/>
                    <a:pt x="596932" y="961703"/>
                  </a:cubicBezTo>
                  <a:cubicBezTo>
                    <a:pt x="590582" y="964878"/>
                    <a:pt x="596933" y="963687"/>
                    <a:pt x="582645" y="966465"/>
                  </a:cubicBezTo>
                  <a:cubicBezTo>
                    <a:pt x="568358" y="969243"/>
                    <a:pt x="540576" y="977181"/>
                    <a:pt x="511207" y="978372"/>
                  </a:cubicBezTo>
                  <a:cubicBezTo>
                    <a:pt x="481838" y="979563"/>
                    <a:pt x="440563" y="978768"/>
                    <a:pt x="406432" y="973609"/>
                  </a:cubicBezTo>
                  <a:cubicBezTo>
                    <a:pt x="372301" y="968450"/>
                    <a:pt x="335392" y="957734"/>
                    <a:pt x="306420" y="947415"/>
                  </a:cubicBezTo>
                  <a:cubicBezTo>
                    <a:pt x="277448" y="937096"/>
                    <a:pt x="247682" y="924397"/>
                    <a:pt x="232601" y="911697"/>
                  </a:cubicBezTo>
                  <a:cubicBezTo>
                    <a:pt x="217520" y="898997"/>
                    <a:pt x="218710" y="882725"/>
                    <a:pt x="215932" y="871215"/>
                  </a:cubicBezTo>
                  <a:cubicBezTo>
                    <a:pt x="213154" y="859705"/>
                    <a:pt x="212757" y="852562"/>
                    <a:pt x="215932" y="842640"/>
                  </a:cubicBezTo>
                  <a:cubicBezTo>
                    <a:pt x="219107" y="832718"/>
                    <a:pt x="221488" y="820812"/>
                    <a:pt x="234982" y="811684"/>
                  </a:cubicBezTo>
                  <a:cubicBezTo>
                    <a:pt x="248476" y="802556"/>
                    <a:pt x="282211" y="797000"/>
                    <a:pt x="296895" y="787872"/>
                  </a:cubicBezTo>
                  <a:cubicBezTo>
                    <a:pt x="311579" y="778744"/>
                    <a:pt x="315548" y="783506"/>
                    <a:pt x="323088" y="756915"/>
                  </a:cubicBezTo>
                  <a:cubicBezTo>
                    <a:pt x="330628" y="730324"/>
                    <a:pt x="338169" y="659681"/>
                    <a:pt x="342138" y="628328"/>
                  </a:cubicBezTo>
                  <a:cubicBezTo>
                    <a:pt x="346107" y="596975"/>
                    <a:pt x="352854" y="580306"/>
                    <a:pt x="346901" y="568797"/>
                  </a:cubicBezTo>
                  <a:cubicBezTo>
                    <a:pt x="340948" y="557288"/>
                    <a:pt x="323486" y="560859"/>
                    <a:pt x="306420" y="559272"/>
                  </a:cubicBezTo>
                  <a:cubicBezTo>
                    <a:pt x="289354" y="557685"/>
                    <a:pt x="263160" y="559669"/>
                    <a:pt x="244507" y="559272"/>
                  </a:cubicBezTo>
                  <a:cubicBezTo>
                    <a:pt x="225854" y="558875"/>
                    <a:pt x="219901" y="566019"/>
                    <a:pt x="194501" y="559272"/>
                  </a:cubicBezTo>
                  <a:close/>
                </a:path>
              </a:pathLst>
            </a:custGeom>
            <a:solidFill>
              <a:srgbClr val="51D0E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" name="Месяц 126"/>
            <p:cNvSpPr/>
            <p:nvPr/>
          </p:nvSpPr>
          <p:spPr>
            <a:xfrm rot="6107955">
              <a:off x="7845353" y="511347"/>
              <a:ext cx="60984" cy="267678"/>
            </a:xfrm>
            <a:prstGeom prst="moon">
              <a:avLst>
                <a:gd name="adj" fmla="val 54786"/>
              </a:avLst>
            </a:prstGeom>
            <a:solidFill>
              <a:srgbClr val="CAF2FA"/>
            </a:solidFill>
            <a:ln>
              <a:solidFill>
                <a:srgbClr val="CAF2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" name="Месяц 127"/>
            <p:cNvSpPr/>
            <p:nvPr/>
          </p:nvSpPr>
          <p:spPr>
            <a:xfrm rot="5911124">
              <a:off x="7446621" y="450953"/>
              <a:ext cx="60984" cy="245325"/>
            </a:xfrm>
            <a:prstGeom prst="moon">
              <a:avLst>
                <a:gd name="adj" fmla="val 54786"/>
              </a:avLst>
            </a:prstGeom>
            <a:solidFill>
              <a:srgbClr val="CAF2FA"/>
            </a:solidFill>
            <a:ln>
              <a:solidFill>
                <a:srgbClr val="CAF2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" name="Месяц 128"/>
            <p:cNvSpPr/>
            <p:nvPr/>
          </p:nvSpPr>
          <p:spPr>
            <a:xfrm rot="16719990">
              <a:off x="7595510" y="937933"/>
              <a:ext cx="45719" cy="95798"/>
            </a:xfrm>
            <a:prstGeom prst="moon">
              <a:avLst>
                <a:gd name="adj" fmla="val 54786"/>
              </a:avLst>
            </a:prstGeom>
            <a:solidFill>
              <a:srgbClr val="CAF2FA"/>
            </a:solidFill>
            <a:ln>
              <a:solidFill>
                <a:srgbClr val="CAF2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" name="Месяц 129"/>
            <p:cNvSpPr/>
            <p:nvPr/>
          </p:nvSpPr>
          <p:spPr>
            <a:xfrm rot="13097109">
              <a:off x="7598460" y="1272991"/>
              <a:ext cx="45719" cy="115584"/>
            </a:xfrm>
            <a:prstGeom prst="moon">
              <a:avLst>
                <a:gd name="adj" fmla="val 54786"/>
              </a:avLst>
            </a:prstGeom>
            <a:solidFill>
              <a:srgbClr val="CAF2FA"/>
            </a:solidFill>
            <a:ln>
              <a:solidFill>
                <a:srgbClr val="CAF2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" name="Месяц 130"/>
            <p:cNvSpPr/>
            <p:nvPr/>
          </p:nvSpPr>
          <p:spPr>
            <a:xfrm rot="9484951" flipH="1">
              <a:off x="7792573" y="1302717"/>
              <a:ext cx="59586" cy="108872"/>
            </a:xfrm>
            <a:prstGeom prst="moon">
              <a:avLst>
                <a:gd name="adj" fmla="val 54786"/>
              </a:avLst>
            </a:prstGeom>
            <a:solidFill>
              <a:srgbClr val="CAF2FA"/>
            </a:solidFill>
            <a:ln>
              <a:solidFill>
                <a:srgbClr val="CAF2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81" name="Группа 2080"/>
          <p:cNvGrpSpPr/>
          <p:nvPr/>
        </p:nvGrpSpPr>
        <p:grpSpPr>
          <a:xfrm rot="-194010">
            <a:off x="8204200" y="606425"/>
            <a:ext cx="1004888" cy="1146175"/>
            <a:chOff x="8340984" y="882452"/>
            <a:chExt cx="829356" cy="937478"/>
          </a:xfrm>
        </p:grpSpPr>
        <p:sp>
          <p:nvSpPr>
            <p:cNvPr id="60" name="Полилиния 59"/>
            <p:cNvSpPr/>
            <p:nvPr/>
          </p:nvSpPr>
          <p:spPr>
            <a:xfrm>
              <a:off x="8340984" y="882452"/>
              <a:ext cx="829356" cy="937478"/>
            </a:xfrm>
            <a:custGeom>
              <a:avLst/>
              <a:gdLst>
                <a:gd name="connsiteX0" fmla="*/ 107170 w 829356"/>
                <a:gd name="connsiteY0" fmla="*/ 5771 h 937478"/>
                <a:gd name="connsiteX1" fmla="*/ 178607 w 829356"/>
                <a:gd name="connsiteY1" fmla="*/ 8152 h 937478"/>
                <a:gd name="connsiteX2" fmla="*/ 257189 w 829356"/>
                <a:gd name="connsiteY2" fmla="*/ 39108 h 937478"/>
                <a:gd name="connsiteX3" fmla="*/ 385776 w 829356"/>
                <a:gd name="connsiteY3" fmla="*/ 65302 h 937478"/>
                <a:gd name="connsiteX4" fmla="*/ 583420 w 829356"/>
                <a:gd name="connsiteY4" fmla="*/ 89114 h 937478"/>
                <a:gd name="connsiteX5" fmla="*/ 707245 w 829356"/>
                <a:gd name="connsiteY5" fmla="*/ 81971 h 937478"/>
                <a:gd name="connsiteX6" fmla="*/ 773920 w 829356"/>
                <a:gd name="connsiteY6" fmla="*/ 139121 h 937478"/>
                <a:gd name="connsiteX7" fmla="*/ 823926 w 829356"/>
                <a:gd name="connsiteY7" fmla="*/ 246277 h 937478"/>
                <a:gd name="connsiteX8" fmla="*/ 819164 w 829356"/>
                <a:gd name="connsiteY8" fmla="*/ 324858 h 937478"/>
                <a:gd name="connsiteX9" fmla="*/ 745345 w 829356"/>
                <a:gd name="connsiteY9" fmla="*/ 365339 h 937478"/>
                <a:gd name="connsiteX10" fmla="*/ 662001 w 829356"/>
                <a:gd name="connsiteY10" fmla="*/ 360577 h 937478"/>
                <a:gd name="connsiteX11" fmla="*/ 611995 w 829356"/>
                <a:gd name="connsiteY11" fmla="*/ 315333 h 937478"/>
                <a:gd name="connsiteX12" fmla="*/ 595326 w 829356"/>
                <a:gd name="connsiteY12" fmla="*/ 255802 h 937478"/>
                <a:gd name="connsiteX13" fmla="*/ 561989 w 829356"/>
                <a:gd name="connsiteY13" fmla="*/ 251039 h 937478"/>
                <a:gd name="connsiteX14" fmla="*/ 533414 w 829356"/>
                <a:gd name="connsiteY14" fmla="*/ 408202 h 937478"/>
                <a:gd name="connsiteX15" fmla="*/ 483407 w 829356"/>
                <a:gd name="connsiteY15" fmla="*/ 648708 h 937478"/>
                <a:gd name="connsiteX16" fmla="*/ 478645 w 829356"/>
                <a:gd name="connsiteY16" fmla="*/ 753483 h 937478"/>
                <a:gd name="connsiteX17" fmla="*/ 521507 w 829356"/>
                <a:gd name="connsiteY17" fmla="*/ 841589 h 937478"/>
                <a:gd name="connsiteX18" fmla="*/ 476264 w 829356"/>
                <a:gd name="connsiteY18" fmla="*/ 932077 h 937478"/>
                <a:gd name="connsiteX19" fmla="*/ 390539 w 829356"/>
                <a:gd name="connsiteY19" fmla="*/ 922552 h 937478"/>
                <a:gd name="connsiteX20" fmla="*/ 326245 w 829356"/>
                <a:gd name="connsiteY20" fmla="*/ 884452 h 937478"/>
                <a:gd name="connsiteX21" fmla="*/ 235757 w 829356"/>
                <a:gd name="connsiteY21" fmla="*/ 882071 h 937478"/>
                <a:gd name="connsiteX22" fmla="*/ 152414 w 829356"/>
                <a:gd name="connsiteY22" fmla="*/ 879689 h 937478"/>
                <a:gd name="connsiteX23" fmla="*/ 107170 w 829356"/>
                <a:gd name="connsiteY23" fmla="*/ 824921 h 937478"/>
                <a:gd name="connsiteX24" fmla="*/ 116695 w 829356"/>
                <a:gd name="connsiteY24" fmla="*/ 755864 h 937478"/>
                <a:gd name="connsiteX25" fmla="*/ 180989 w 829356"/>
                <a:gd name="connsiteY25" fmla="*/ 679664 h 937478"/>
                <a:gd name="connsiteX26" fmla="*/ 252426 w 829356"/>
                <a:gd name="connsiteY26" fmla="*/ 346289 h 937478"/>
                <a:gd name="connsiteX27" fmla="*/ 269095 w 829356"/>
                <a:gd name="connsiteY27" fmla="*/ 205796 h 937478"/>
                <a:gd name="connsiteX28" fmla="*/ 228614 w 829356"/>
                <a:gd name="connsiteY28" fmla="*/ 222464 h 937478"/>
                <a:gd name="connsiteX29" fmla="*/ 197657 w 829356"/>
                <a:gd name="connsiteY29" fmla="*/ 262946 h 937478"/>
                <a:gd name="connsiteX30" fmla="*/ 128601 w 829356"/>
                <a:gd name="connsiteY30" fmla="*/ 286758 h 937478"/>
                <a:gd name="connsiteX31" fmla="*/ 28589 w 829356"/>
                <a:gd name="connsiteY31" fmla="*/ 236752 h 937478"/>
                <a:gd name="connsiteX32" fmla="*/ 14 w 829356"/>
                <a:gd name="connsiteY32" fmla="*/ 170077 h 937478"/>
                <a:gd name="connsiteX33" fmla="*/ 30970 w 829356"/>
                <a:gd name="connsiteY33" fmla="*/ 77208 h 937478"/>
                <a:gd name="connsiteX34" fmla="*/ 107170 w 829356"/>
                <a:gd name="connsiteY34" fmla="*/ 5771 h 93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29356" h="937478">
                  <a:moveTo>
                    <a:pt x="107170" y="5771"/>
                  </a:moveTo>
                  <a:cubicBezTo>
                    <a:pt x="131776" y="-5738"/>
                    <a:pt x="153604" y="2596"/>
                    <a:pt x="178607" y="8152"/>
                  </a:cubicBezTo>
                  <a:cubicBezTo>
                    <a:pt x="203610" y="13708"/>
                    <a:pt x="222661" y="29583"/>
                    <a:pt x="257189" y="39108"/>
                  </a:cubicBezTo>
                  <a:cubicBezTo>
                    <a:pt x="291717" y="48633"/>
                    <a:pt x="331404" y="56968"/>
                    <a:pt x="385776" y="65302"/>
                  </a:cubicBezTo>
                  <a:cubicBezTo>
                    <a:pt x="440148" y="73636"/>
                    <a:pt x="529842" y="86336"/>
                    <a:pt x="583420" y="89114"/>
                  </a:cubicBezTo>
                  <a:cubicBezTo>
                    <a:pt x="636998" y="91892"/>
                    <a:pt x="675495" y="73637"/>
                    <a:pt x="707245" y="81971"/>
                  </a:cubicBezTo>
                  <a:cubicBezTo>
                    <a:pt x="738995" y="90306"/>
                    <a:pt x="754473" y="111737"/>
                    <a:pt x="773920" y="139121"/>
                  </a:cubicBezTo>
                  <a:cubicBezTo>
                    <a:pt x="793367" y="166505"/>
                    <a:pt x="816385" y="215321"/>
                    <a:pt x="823926" y="246277"/>
                  </a:cubicBezTo>
                  <a:cubicBezTo>
                    <a:pt x="831467" y="277233"/>
                    <a:pt x="832261" y="305014"/>
                    <a:pt x="819164" y="324858"/>
                  </a:cubicBezTo>
                  <a:cubicBezTo>
                    <a:pt x="806067" y="344702"/>
                    <a:pt x="771539" y="359386"/>
                    <a:pt x="745345" y="365339"/>
                  </a:cubicBezTo>
                  <a:cubicBezTo>
                    <a:pt x="719151" y="371292"/>
                    <a:pt x="684226" y="368911"/>
                    <a:pt x="662001" y="360577"/>
                  </a:cubicBezTo>
                  <a:cubicBezTo>
                    <a:pt x="639776" y="352243"/>
                    <a:pt x="623107" y="332795"/>
                    <a:pt x="611995" y="315333"/>
                  </a:cubicBezTo>
                  <a:cubicBezTo>
                    <a:pt x="600883" y="297871"/>
                    <a:pt x="603660" y="266518"/>
                    <a:pt x="595326" y="255802"/>
                  </a:cubicBezTo>
                  <a:cubicBezTo>
                    <a:pt x="586992" y="245086"/>
                    <a:pt x="572308" y="225639"/>
                    <a:pt x="561989" y="251039"/>
                  </a:cubicBezTo>
                  <a:cubicBezTo>
                    <a:pt x="551670" y="276439"/>
                    <a:pt x="546511" y="341924"/>
                    <a:pt x="533414" y="408202"/>
                  </a:cubicBezTo>
                  <a:cubicBezTo>
                    <a:pt x="520317" y="474480"/>
                    <a:pt x="492535" y="591161"/>
                    <a:pt x="483407" y="648708"/>
                  </a:cubicBezTo>
                  <a:cubicBezTo>
                    <a:pt x="474279" y="706255"/>
                    <a:pt x="472295" y="721336"/>
                    <a:pt x="478645" y="753483"/>
                  </a:cubicBezTo>
                  <a:cubicBezTo>
                    <a:pt x="484995" y="785630"/>
                    <a:pt x="521904" y="811823"/>
                    <a:pt x="521507" y="841589"/>
                  </a:cubicBezTo>
                  <a:cubicBezTo>
                    <a:pt x="521110" y="871355"/>
                    <a:pt x="498092" y="918583"/>
                    <a:pt x="476264" y="932077"/>
                  </a:cubicBezTo>
                  <a:cubicBezTo>
                    <a:pt x="454436" y="945571"/>
                    <a:pt x="415542" y="930490"/>
                    <a:pt x="390539" y="922552"/>
                  </a:cubicBezTo>
                  <a:cubicBezTo>
                    <a:pt x="365536" y="914614"/>
                    <a:pt x="352042" y="891199"/>
                    <a:pt x="326245" y="884452"/>
                  </a:cubicBezTo>
                  <a:cubicBezTo>
                    <a:pt x="300448" y="877705"/>
                    <a:pt x="235757" y="882071"/>
                    <a:pt x="235757" y="882071"/>
                  </a:cubicBezTo>
                  <a:cubicBezTo>
                    <a:pt x="206785" y="881277"/>
                    <a:pt x="173845" y="889214"/>
                    <a:pt x="152414" y="879689"/>
                  </a:cubicBezTo>
                  <a:cubicBezTo>
                    <a:pt x="130983" y="870164"/>
                    <a:pt x="113123" y="845559"/>
                    <a:pt x="107170" y="824921"/>
                  </a:cubicBezTo>
                  <a:cubicBezTo>
                    <a:pt x="101217" y="804283"/>
                    <a:pt x="104392" y="780073"/>
                    <a:pt x="116695" y="755864"/>
                  </a:cubicBezTo>
                  <a:cubicBezTo>
                    <a:pt x="128998" y="731655"/>
                    <a:pt x="158367" y="747926"/>
                    <a:pt x="180989" y="679664"/>
                  </a:cubicBezTo>
                  <a:cubicBezTo>
                    <a:pt x="203611" y="611402"/>
                    <a:pt x="237742" y="425267"/>
                    <a:pt x="252426" y="346289"/>
                  </a:cubicBezTo>
                  <a:cubicBezTo>
                    <a:pt x="267110" y="267311"/>
                    <a:pt x="273064" y="226433"/>
                    <a:pt x="269095" y="205796"/>
                  </a:cubicBezTo>
                  <a:cubicBezTo>
                    <a:pt x="265126" y="185159"/>
                    <a:pt x="240520" y="212939"/>
                    <a:pt x="228614" y="222464"/>
                  </a:cubicBezTo>
                  <a:cubicBezTo>
                    <a:pt x="216708" y="231989"/>
                    <a:pt x="214326" y="252230"/>
                    <a:pt x="197657" y="262946"/>
                  </a:cubicBezTo>
                  <a:cubicBezTo>
                    <a:pt x="180988" y="273662"/>
                    <a:pt x="156779" y="291124"/>
                    <a:pt x="128601" y="286758"/>
                  </a:cubicBezTo>
                  <a:cubicBezTo>
                    <a:pt x="100423" y="282392"/>
                    <a:pt x="50020" y="256199"/>
                    <a:pt x="28589" y="236752"/>
                  </a:cubicBezTo>
                  <a:cubicBezTo>
                    <a:pt x="7158" y="217305"/>
                    <a:pt x="-383" y="196668"/>
                    <a:pt x="14" y="170077"/>
                  </a:cubicBezTo>
                  <a:cubicBezTo>
                    <a:pt x="411" y="143486"/>
                    <a:pt x="15889" y="103005"/>
                    <a:pt x="30970" y="77208"/>
                  </a:cubicBezTo>
                  <a:cubicBezTo>
                    <a:pt x="46051" y="51411"/>
                    <a:pt x="82564" y="17280"/>
                    <a:pt x="107170" y="5771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" name="Месяц 142"/>
            <p:cNvSpPr/>
            <p:nvPr/>
          </p:nvSpPr>
          <p:spPr>
            <a:xfrm rot="16710925">
              <a:off x="8732803" y="805595"/>
              <a:ext cx="45719" cy="395406"/>
            </a:xfrm>
            <a:prstGeom prst="moon">
              <a:avLst>
                <a:gd name="adj" fmla="val 67412"/>
              </a:avLst>
            </a:prstGeom>
            <a:solidFill>
              <a:srgbClr val="FABDAC"/>
            </a:solidFill>
            <a:ln>
              <a:solidFill>
                <a:srgbClr val="FAB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5" name="Месяц 144"/>
            <p:cNvSpPr/>
            <p:nvPr/>
          </p:nvSpPr>
          <p:spPr>
            <a:xfrm rot="11767678">
              <a:off x="8783940" y="1689191"/>
              <a:ext cx="45719" cy="94984"/>
            </a:xfrm>
            <a:prstGeom prst="moon">
              <a:avLst>
                <a:gd name="adj" fmla="val 66697"/>
              </a:avLst>
            </a:prstGeom>
            <a:solidFill>
              <a:srgbClr val="FABDAC"/>
            </a:solidFill>
            <a:ln>
              <a:solidFill>
                <a:srgbClr val="FAB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74963" y="609600"/>
            <a:ext cx="904875" cy="1098550"/>
            <a:chOff x="4553134" y="136599"/>
            <a:chExt cx="807715" cy="1072177"/>
          </a:xfrm>
        </p:grpSpPr>
        <p:sp>
          <p:nvSpPr>
            <p:cNvPr id="21" name="Полилиния 20"/>
            <p:cNvSpPr/>
            <p:nvPr/>
          </p:nvSpPr>
          <p:spPr>
            <a:xfrm>
              <a:off x="4553134" y="136599"/>
              <a:ext cx="807715" cy="1072177"/>
            </a:xfrm>
            <a:custGeom>
              <a:avLst/>
              <a:gdLst>
                <a:gd name="connsiteX0" fmla="*/ 400799 w 807715"/>
                <a:gd name="connsiteY0" fmla="*/ 503041 h 1072177"/>
                <a:gd name="connsiteX1" fmla="*/ 448424 w 807715"/>
                <a:gd name="connsiteY1" fmla="*/ 664966 h 1072177"/>
                <a:gd name="connsiteX2" fmla="*/ 472237 w 807715"/>
                <a:gd name="connsiteY2" fmla="*/ 745929 h 1072177"/>
                <a:gd name="connsiteX3" fmla="*/ 486524 w 807715"/>
                <a:gd name="connsiteY3" fmla="*/ 819747 h 1072177"/>
                <a:gd name="connsiteX4" fmla="*/ 457949 w 807715"/>
                <a:gd name="connsiteY4" fmla="*/ 867372 h 1072177"/>
                <a:gd name="connsiteX5" fmla="*/ 426993 w 807715"/>
                <a:gd name="connsiteY5" fmla="*/ 914997 h 1072177"/>
                <a:gd name="connsiteX6" fmla="*/ 448424 w 807715"/>
                <a:gd name="connsiteY6" fmla="*/ 1000722 h 1072177"/>
                <a:gd name="connsiteX7" fmla="*/ 486524 w 807715"/>
                <a:gd name="connsiteY7" fmla="*/ 1041204 h 1072177"/>
                <a:gd name="connsiteX8" fmla="*/ 527006 w 807715"/>
                <a:gd name="connsiteY8" fmla="*/ 1057872 h 1072177"/>
                <a:gd name="connsiteX9" fmla="*/ 598443 w 807715"/>
                <a:gd name="connsiteY9" fmla="*/ 1045966 h 1072177"/>
                <a:gd name="connsiteX10" fmla="*/ 650831 w 807715"/>
                <a:gd name="connsiteY10" fmla="*/ 1050729 h 1072177"/>
                <a:gd name="connsiteX11" fmla="*/ 710362 w 807715"/>
                <a:gd name="connsiteY11" fmla="*/ 1062635 h 1072177"/>
                <a:gd name="connsiteX12" fmla="*/ 738937 w 807715"/>
                <a:gd name="connsiteY12" fmla="*/ 1072160 h 1072177"/>
                <a:gd name="connsiteX13" fmla="*/ 772274 w 807715"/>
                <a:gd name="connsiteY13" fmla="*/ 1060254 h 1072177"/>
                <a:gd name="connsiteX14" fmla="*/ 803231 w 807715"/>
                <a:gd name="connsiteY14" fmla="*/ 993579 h 1072177"/>
                <a:gd name="connsiteX15" fmla="*/ 803231 w 807715"/>
                <a:gd name="connsiteY15" fmla="*/ 950716 h 1072177"/>
                <a:gd name="connsiteX16" fmla="*/ 762749 w 807715"/>
                <a:gd name="connsiteY16" fmla="*/ 886422 h 1072177"/>
                <a:gd name="connsiteX17" fmla="*/ 703218 w 807715"/>
                <a:gd name="connsiteY17" fmla="*/ 700685 h 1072177"/>
                <a:gd name="connsiteX18" fmla="*/ 643687 w 807715"/>
                <a:gd name="connsiteY18" fmla="*/ 505422 h 1072177"/>
                <a:gd name="connsiteX19" fmla="*/ 586537 w 807715"/>
                <a:gd name="connsiteY19" fmla="*/ 305397 h 1072177"/>
                <a:gd name="connsiteX20" fmla="*/ 548437 w 807715"/>
                <a:gd name="connsiteY20" fmla="*/ 179191 h 1072177"/>
                <a:gd name="connsiteX21" fmla="*/ 519862 w 807715"/>
                <a:gd name="connsiteY21" fmla="*/ 74416 h 1072177"/>
                <a:gd name="connsiteX22" fmla="*/ 488906 w 807715"/>
                <a:gd name="connsiteY22" fmla="*/ 17266 h 1072177"/>
                <a:gd name="connsiteX23" fmla="*/ 450806 w 807715"/>
                <a:gd name="connsiteY23" fmla="*/ 597 h 1072177"/>
                <a:gd name="connsiteX24" fmla="*/ 398418 w 807715"/>
                <a:gd name="connsiteY24" fmla="*/ 33935 h 1072177"/>
                <a:gd name="connsiteX25" fmla="*/ 334124 w 807715"/>
                <a:gd name="connsiteY25" fmla="*/ 62510 h 1072177"/>
                <a:gd name="connsiteX26" fmla="*/ 288881 w 807715"/>
                <a:gd name="connsiteY26" fmla="*/ 72035 h 1072177"/>
                <a:gd name="connsiteX27" fmla="*/ 255543 w 807715"/>
                <a:gd name="connsiteY27" fmla="*/ 93466 h 1072177"/>
                <a:gd name="connsiteX28" fmla="*/ 236493 w 807715"/>
                <a:gd name="connsiteY28" fmla="*/ 162522 h 1072177"/>
                <a:gd name="connsiteX29" fmla="*/ 250781 w 807715"/>
                <a:gd name="connsiteY29" fmla="*/ 222054 h 1072177"/>
                <a:gd name="connsiteX30" fmla="*/ 276974 w 807715"/>
                <a:gd name="connsiteY30" fmla="*/ 255391 h 1072177"/>
                <a:gd name="connsiteX31" fmla="*/ 296024 w 807715"/>
                <a:gd name="connsiteY31" fmla="*/ 276822 h 1072177"/>
                <a:gd name="connsiteX32" fmla="*/ 248399 w 807715"/>
                <a:gd name="connsiteY32" fmla="*/ 393504 h 1072177"/>
                <a:gd name="connsiteX33" fmla="*/ 160293 w 807715"/>
                <a:gd name="connsiteY33" fmla="*/ 588766 h 1072177"/>
                <a:gd name="connsiteX34" fmla="*/ 98381 w 807715"/>
                <a:gd name="connsiteY34" fmla="*/ 726879 h 1072177"/>
                <a:gd name="connsiteX35" fmla="*/ 57899 w 807715"/>
                <a:gd name="connsiteY35" fmla="*/ 810222 h 1072177"/>
                <a:gd name="connsiteX36" fmla="*/ 12656 w 807715"/>
                <a:gd name="connsiteY36" fmla="*/ 855466 h 1072177"/>
                <a:gd name="connsiteX37" fmla="*/ 749 w 807715"/>
                <a:gd name="connsiteY37" fmla="*/ 898329 h 1072177"/>
                <a:gd name="connsiteX38" fmla="*/ 29324 w 807715"/>
                <a:gd name="connsiteY38" fmla="*/ 995960 h 1072177"/>
                <a:gd name="connsiteX39" fmla="*/ 65043 w 807715"/>
                <a:gd name="connsiteY39" fmla="*/ 1029297 h 1072177"/>
                <a:gd name="connsiteX40" fmla="*/ 98381 w 807715"/>
                <a:gd name="connsiteY40" fmla="*/ 1029297 h 1072177"/>
                <a:gd name="connsiteX41" fmla="*/ 150768 w 807715"/>
                <a:gd name="connsiteY41" fmla="*/ 1022154 h 1072177"/>
                <a:gd name="connsiteX42" fmla="*/ 205537 w 807715"/>
                <a:gd name="connsiteY42" fmla="*/ 1036441 h 1072177"/>
                <a:gd name="connsiteX43" fmla="*/ 257924 w 807715"/>
                <a:gd name="connsiteY43" fmla="*/ 1038822 h 1072177"/>
                <a:gd name="connsiteX44" fmla="*/ 307931 w 807715"/>
                <a:gd name="connsiteY44" fmla="*/ 991197 h 1072177"/>
                <a:gd name="connsiteX45" fmla="*/ 312693 w 807715"/>
                <a:gd name="connsiteY45" fmla="*/ 914997 h 1072177"/>
                <a:gd name="connsiteX46" fmla="*/ 274593 w 807715"/>
                <a:gd name="connsiteY46" fmla="*/ 843560 h 1072177"/>
                <a:gd name="connsiteX47" fmla="*/ 286499 w 807715"/>
                <a:gd name="connsiteY47" fmla="*/ 793554 h 1072177"/>
                <a:gd name="connsiteX48" fmla="*/ 381749 w 807715"/>
                <a:gd name="connsiteY48" fmla="*/ 562572 h 1072177"/>
                <a:gd name="connsiteX49" fmla="*/ 400799 w 807715"/>
                <a:gd name="connsiteY49" fmla="*/ 503041 h 107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07715" h="1072177">
                  <a:moveTo>
                    <a:pt x="400799" y="503041"/>
                  </a:moveTo>
                  <a:cubicBezTo>
                    <a:pt x="411911" y="520107"/>
                    <a:pt x="448424" y="664966"/>
                    <a:pt x="448424" y="664966"/>
                  </a:cubicBezTo>
                  <a:cubicBezTo>
                    <a:pt x="460330" y="705447"/>
                    <a:pt x="465887" y="720132"/>
                    <a:pt x="472237" y="745929"/>
                  </a:cubicBezTo>
                  <a:cubicBezTo>
                    <a:pt x="478587" y="771726"/>
                    <a:pt x="488905" y="799507"/>
                    <a:pt x="486524" y="819747"/>
                  </a:cubicBezTo>
                  <a:cubicBezTo>
                    <a:pt x="484143" y="839988"/>
                    <a:pt x="467871" y="851497"/>
                    <a:pt x="457949" y="867372"/>
                  </a:cubicBezTo>
                  <a:cubicBezTo>
                    <a:pt x="448027" y="883247"/>
                    <a:pt x="428580" y="892772"/>
                    <a:pt x="426993" y="914997"/>
                  </a:cubicBezTo>
                  <a:cubicBezTo>
                    <a:pt x="425406" y="937222"/>
                    <a:pt x="438502" y="979688"/>
                    <a:pt x="448424" y="1000722"/>
                  </a:cubicBezTo>
                  <a:cubicBezTo>
                    <a:pt x="458346" y="1021756"/>
                    <a:pt x="473427" y="1031679"/>
                    <a:pt x="486524" y="1041204"/>
                  </a:cubicBezTo>
                  <a:cubicBezTo>
                    <a:pt x="499621" y="1050729"/>
                    <a:pt x="508353" y="1057078"/>
                    <a:pt x="527006" y="1057872"/>
                  </a:cubicBezTo>
                  <a:cubicBezTo>
                    <a:pt x="545659" y="1058666"/>
                    <a:pt x="577806" y="1047156"/>
                    <a:pt x="598443" y="1045966"/>
                  </a:cubicBezTo>
                  <a:cubicBezTo>
                    <a:pt x="619080" y="1044776"/>
                    <a:pt x="632178" y="1047951"/>
                    <a:pt x="650831" y="1050729"/>
                  </a:cubicBezTo>
                  <a:cubicBezTo>
                    <a:pt x="669484" y="1053507"/>
                    <a:pt x="695678" y="1059063"/>
                    <a:pt x="710362" y="1062635"/>
                  </a:cubicBezTo>
                  <a:cubicBezTo>
                    <a:pt x="725046" y="1066207"/>
                    <a:pt x="728618" y="1072557"/>
                    <a:pt x="738937" y="1072160"/>
                  </a:cubicBezTo>
                  <a:cubicBezTo>
                    <a:pt x="749256" y="1071763"/>
                    <a:pt x="761558" y="1073351"/>
                    <a:pt x="772274" y="1060254"/>
                  </a:cubicBezTo>
                  <a:cubicBezTo>
                    <a:pt x="782990" y="1047157"/>
                    <a:pt x="798072" y="1011835"/>
                    <a:pt x="803231" y="993579"/>
                  </a:cubicBezTo>
                  <a:cubicBezTo>
                    <a:pt x="808391" y="975323"/>
                    <a:pt x="809978" y="968575"/>
                    <a:pt x="803231" y="950716"/>
                  </a:cubicBezTo>
                  <a:cubicBezTo>
                    <a:pt x="796484" y="932857"/>
                    <a:pt x="779418" y="928094"/>
                    <a:pt x="762749" y="886422"/>
                  </a:cubicBezTo>
                  <a:cubicBezTo>
                    <a:pt x="746080" y="844750"/>
                    <a:pt x="723062" y="764185"/>
                    <a:pt x="703218" y="700685"/>
                  </a:cubicBezTo>
                  <a:cubicBezTo>
                    <a:pt x="683374" y="637185"/>
                    <a:pt x="663134" y="571303"/>
                    <a:pt x="643687" y="505422"/>
                  </a:cubicBezTo>
                  <a:cubicBezTo>
                    <a:pt x="624240" y="439541"/>
                    <a:pt x="602412" y="359769"/>
                    <a:pt x="586537" y="305397"/>
                  </a:cubicBezTo>
                  <a:cubicBezTo>
                    <a:pt x="570662" y="251025"/>
                    <a:pt x="559549" y="217688"/>
                    <a:pt x="548437" y="179191"/>
                  </a:cubicBezTo>
                  <a:cubicBezTo>
                    <a:pt x="537325" y="140694"/>
                    <a:pt x="529784" y="101403"/>
                    <a:pt x="519862" y="74416"/>
                  </a:cubicBezTo>
                  <a:cubicBezTo>
                    <a:pt x="509940" y="47429"/>
                    <a:pt x="500415" y="29569"/>
                    <a:pt x="488906" y="17266"/>
                  </a:cubicBezTo>
                  <a:cubicBezTo>
                    <a:pt x="477397" y="4963"/>
                    <a:pt x="465887" y="-2181"/>
                    <a:pt x="450806" y="597"/>
                  </a:cubicBezTo>
                  <a:cubicBezTo>
                    <a:pt x="435725" y="3375"/>
                    <a:pt x="417865" y="23616"/>
                    <a:pt x="398418" y="33935"/>
                  </a:cubicBezTo>
                  <a:cubicBezTo>
                    <a:pt x="378971" y="44254"/>
                    <a:pt x="352380" y="56160"/>
                    <a:pt x="334124" y="62510"/>
                  </a:cubicBezTo>
                  <a:cubicBezTo>
                    <a:pt x="315868" y="68860"/>
                    <a:pt x="301978" y="66876"/>
                    <a:pt x="288881" y="72035"/>
                  </a:cubicBezTo>
                  <a:cubicBezTo>
                    <a:pt x="275784" y="77194"/>
                    <a:pt x="264274" y="78385"/>
                    <a:pt x="255543" y="93466"/>
                  </a:cubicBezTo>
                  <a:cubicBezTo>
                    <a:pt x="246812" y="108547"/>
                    <a:pt x="237287" y="141091"/>
                    <a:pt x="236493" y="162522"/>
                  </a:cubicBezTo>
                  <a:cubicBezTo>
                    <a:pt x="235699" y="183953"/>
                    <a:pt x="244034" y="206576"/>
                    <a:pt x="250781" y="222054"/>
                  </a:cubicBezTo>
                  <a:cubicBezTo>
                    <a:pt x="257528" y="237532"/>
                    <a:pt x="269434" y="246263"/>
                    <a:pt x="276974" y="255391"/>
                  </a:cubicBezTo>
                  <a:cubicBezTo>
                    <a:pt x="284514" y="264519"/>
                    <a:pt x="300786" y="253803"/>
                    <a:pt x="296024" y="276822"/>
                  </a:cubicBezTo>
                  <a:cubicBezTo>
                    <a:pt x="291261" y="299841"/>
                    <a:pt x="271021" y="341513"/>
                    <a:pt x="248399" y="393504"/>
                  </a:cubicBezTo>
                  <a:cubicBezTo>
                    <a:pt x="225777" y="445495"/>
                    <a:pt x="160293" y="588766"/>
                    <a:pt x="160293" y="588766"/>
                  </a:cubicBezTo>
                  <a:cubicBezTo>
                    <a:pt x="135290" y="644328"/>
                    <a:pt x="115447" y="689970"/>
                    <a:pt x="98381" y="726879"/>
                  </a:cubicBezTo>
                  <a:cubicBezTo>
                    <a:pt x="81315" y="763788"/>
                    <a:pt x="72186" y="788791"/>
                    <a:pt x="57899" y="810222"/>
                  </a:cubicBezTo>
                  <a:cubicBezTo>
                    <a:pt x="43611" y="831653"/>
                    <a:pt x="22181" y="840782"/>
                    <a:pt x="12656" y="855466"/>
                  </a:cubicBezTo>
                  <a:cubicBezTo>
                    <a:pt x="3131" y="870150"/>
                    <a:pt x="-2029" y="874913"/>
                    <a:pt x="749" y="898329"/>
                  </a:cubicBezTo>
                  <a:cubicBezTo>
                    <a:pt x="3527" y="921745"/>
                    <a:pt x="18608" y="974132"/>
                    <a:pt x="29324" y="995960"/>
                  </a:cubicBezTo>
                  <a:cubicBezTo>
                    <a:pt x="40040" y="1017788"/>
                    <a:pt x="53534" y="1023741"/>
                    <a:pt x="65043" y="1029297"/>
                  </a:cubicBezTo>
                  <a:cubicBezTo>
                    <a:pt x="76552" y="1034853"/>
                    <a:pt x="84094" y="1030487"/>
                    <a:pt x="98381" y="1029297"/>
                  </a:cubicBezTo>
                  <a:cubicBezTo>
                    <a:pt x="112668" y="1028107"/>
                    <a:pt x="132909" y="1020963"/>
                    <a:pt x="150768" y="1022154"/>
                  </a:cubicBezTo>
                  <a:cubicBezTo>
                    <a:pt x="168627" y="1023345"/>
                    <a:pt x="187678" y="1033663"/>
                    <a:pt x="205537" y="1036441"/>
                  </a:cubicBezTo>
                  <a:cubicBezTo>
                    <a:pt x="223396" y="1039219"/>
                    <a:pt x="240858" y="1046363"/>
                    <a:pt x="257924" y="1038822"/>
                  </a:cubicBezTo>
                  <a:cubicBezTo>
                    <a:pt x="274990" y="1031281"/>
                    <a:pt x="298803" y="1011834"/>
                    <a:pt x="307931" y="991197"/>
                  </a:cubicBezTo>
                  <a:cubicBezTo>
                    <a:pt x="317059" y="970560"/>
                    <a:pt x="318249" y="939603"/>
                    <a:pt x="312693" y="914997"/>
                  </a:cubicBezTo>
                  <a:cubicBezTo>
                    <a:pt x="307137" y="890391"/>
                    <a:pt x="278959" y="863800"/>
                    <a:pt x="274593" y="843560"/>
                  </a:cubicBezTo>
                  <a:cubicBezTo>
                    <a:pt x="270227" y="823320"/>
                    <a:pt x="268640" y="840385"/>
                    <a:pt x="286499" y="793554"/>
                  </a:cubicBezTo>
                  <a:cubicBezTo>
                    <a:pt x="304358" y="746723"/>
                    <a:pt x="362302" y="609800"/>
                    <a:pt x="381749" y="562572"/>
                  </a:cubicBezTo>
                  <a:cubicBezTo>
                    <a:pt x="401196" y="515344"/>
                    <a:pt x="389687" y="485975"/>
                    <a:pt x="400799" y="503041"/>
                  </a:cubicBezTo>
                  <a:close/>
                </a:path>
              </a:pathLst>
            </a:custGeom>
            <a:solidFill>
              <a:srgbClr val="51D0E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818048" y="204430"/>
              <a:ext cx="210047" cy="119343"/>
            </a:xfrm>
            <a:custGeom>
              <a:avLst/>
              <a:gdLst>
                <a:gd name="connsiteX0" fmla="*/ 3 w 210047"/>
                <a:gd name="connsiteY0" fmla="*/ 82640 h 119343"/>
                <a:gd name="connsiteX1" fmla="*/ 79378 w 210047"/>
                <a:gd name="connsiteY1" fmla="*/ 38190 h 119343"/>
                <a:gd name="connsiteX2" fmla="*/ 161928 w 210047"/>
                <a:gd name="connsiteY2" fmla="*/ 90 h 119343"/>
                <a:gd name="connsiteX3" fmla="*/ 209553 w 210047"/>
                <a:gd name="connsiteY3" fmla="*/ 28665 h 119343"/>
                <a:gd name="connsiteX4" fmla="*/ 133353 w 210047"/>
                <a:gd name="connsiteY4" fmla="*/ 63590 h 119343"/>
                <a:gd name="connsiteX5" fmla="*/ 76203 w 210047"/>
                <a:gd name="connsiteY5" fmla="*/ 117565 h 119343"/>
                <a:gd name="connsiteX6" fmla="*/ 3 w 210047"/>
                <a:gd name="connsiteY6" fmla="*/ 82640 h 11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47" h="119343">
                  <a:moveTo>
                    <a:pt x="3" y="82640"/>
                  </a:moveTo>
                  <a:cubicBezTo>
                    <a:pt x="532" y="69411"/>
                    <a:pt x="52391" y="51948"/>
                    <a:pt x="79378" y="38190"/>
                  </a:cubicBezTo>
                  <a:cubicBezTo>
                    <a:pt x="106366" y="24432"/>
                    <a:pt x="140232" y="1677"/>
                    <a:pt x="161928" y="90"/>
                  </a:cubicBezTo>
                  <a:cubicBezTo>
                    <a:pt x="183624" y="-1497"/>
                    <a:pt x="214316" y="18082"/>
                    <a:pt x="209553" y="28665"/>
                  </a:cubicBezTo>
                  <a:cubicBezTo>
                    <a:pt x="204791" y="39248"/>
                    <a:pt x="155578" y="48773"/>
                    <a:pt x="133353" y="63590"/>
                  </a:cubicBezTo>
                  <a:cubicBezTo>
                    <a:pt x="111128" y="78407"/>
                    <a:pt x="96311" y="108040"/>
                    <a:pt x="76203" y="117565"/>
                  </a:cubicBezTo>
                  <a:cubicBezTo>
                    <a:pt x="56095" y="127090"/>
                    <a:pt x="-526" y="95869"/>
                    <a:pt x="3" y="82640"/>
                  </a:cubicBezTo>
                  <a:close/>
                </a:path>
              </a:pathLst>
            </a:custGeom>
            <a:solidFill>
              <a:srgbClr val="CAF2FA"/>
            </a:solidFill>
            <a:ln>
              <a:solidFill>
                <a:srgbClr val="CAF2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5203923" y="963913"/>
              <a:ext cx="71648" cy="111665"/>
            </a:xfrm>
            <a:custGeom>
              <a:avLst/>
              <a:gdLst>
                <a:gd name="connsiteX0" fmla="*/ 70112 w 71648"/>
                <a:gd name="connsiteY0" fmla="*/ 108374 h 111665"/>
                <a:gd name="connsiteX1" fmla="*/ 44712 w 71648"/>
                <a:gd name="connsiteY1" fmla="*/ 424 h 111665"/>
                <a:gd name="connsiteX2" fmla="*/ 262 w 71648"/>
                <a:gd name="connsiteY2" fmla="*/ 73449 h 111665"/>
                <a:gd name="connsiteX3" fmla="*/ 70112 w 71648"/>
                <a:gd name="connsiteY3" fmla="*/ 108374 h 11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648" h="111665">
                  <a:moveTo>
                    <a:pt x="70112" y="108374"/>
                  </a:moveTo>
                  <a:cubicBezTo>
                    <a:pt x="77520" y="96203"/>
                    <a:pt x="56354" y="6245"/>
                    <a:pt x="44712" y="424"/>
                  </a:cubicBezTo>
                  <a:cubicBezTo>
                    <a:pt x="33070" y="-5397"/>
                    <a:pt x="-3442" y="50166"/>
                    <a:pt x="262" y="73449"/>
                  </a:cubicBezTo>
                  <a:cubicBezTo>
                    <a:pt x="3966" y="96732"/>
                    <a:pt x="62704" y="120545"/>
                    <a:pt x="70112" y="108374"/>
                  </a:cubicBezTo>
                  <a:close/>
                </a:path>
              </a:pathLst>
            </a:custGeom>
            <a:solidFill>
              <a:srgbClr val="CAF2FA"/>
            </a:solidFill>
            <a:ln>
              <a:solidFill>
                <a:srgbClr val="CAF2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83" name="Группа 2082"/>
          <p:cNvGrpSpPr/>
          <p:nvPr/>
        </p:nvGrpSpPr>
        <p:grpSpPr>
          <a:xfrm>
            <a:off x="5724525" y="484188"/>
            <a:ext cx="1381125" cy="1293812"/>
            <a:chOff x="5677054" y="434281"/>
            <a:chExt cx="1471806" cy="1385366"/>
          </a:xfrm>
        </p:grpSpPr>
        <p:pic>
          <p:nvPicPr>
            <p:cNvPr id="11313" name="Picture 16" descr="C:\Users\Андрей\Desktop\С зеленый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25799">
              <a:off x="5677054" y="434281"/>
              <a:ext cx="1471806" cy="13853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9" name="Месяц 118"/>
            <p:cNvSpPr/>
            <p:nvPr/>
          </p:nvSpPr>
          <p:spPr>
            <a:xfrm rot="20851448">
              <a:off x="6020855" y="794504"/>
              <a:ext cx="137866" cy="820131"/>
            </a:xfrm>
            <a:prstGeom prst="moon">
              <a:avLst>
                <a:gd name="adj" fmla="val 27030"/>
              </a:avLst>
            </a:prstGeom>
            <a:solidFill>
              <a:srgbClr val="D1F7FB"/>
            </a:solidFill>
            <a:ln>
              <a:solidFill>
                <a:srgbClr val="D1F7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 rot="-842455">
            <a:off x="7394575" y="422275"/>
            <a:ext cx="847725" cy="1314450"/>
            <a:chOff x="7618075" y="339502"/>
            <a:chExt cx="924987" cy="1376727"/>
          </a:xfrm>
        </p:grpSpPr>
        <p:sp>
          <p:nvSpPr>
            <p:cNvPr id="134" name="Полилиния 133"/>
            <p:cNvSpPr/>
            <p:nvPr/>
          </p:nvSpPr>
          <p:spPr>
            <a:xfrm rot="1689605">
              <a:off x="7618075" y="514980"/>
              <a:ext cx="924987" cy="1201249"/>
            </a:xfrm>
            <a:custGeom>
              <a:avLst/>
              <a:gdLst>
                <a:gd name="connsiteX0" fmla="*/ 39378 w 846483"/>
                <a:gd name="connsiteY0" fmla="*/ 154984 h 993010"/>
                <a:gd name="connsiteX1" fmla="*/ 184634 w 846483"/>
                <a:gd name="connsiteY1" fmla="*/ 116884 h 993010"/>
                <a:gd name="connsiteX2" fmla="*/ 287028 w 846483"/>
                <a:gd name="connsiteY2" fmla="*/ 95453 h 993010"/>
                <a:gd name="connsiteX3" fmla="*/ 396566 w 846483"/>
                <a:gd name="connsiteY3" fmla="*/ 69259 h 993010"/>
                <a:gd name="connsiteX4" fmla="*/ 491816 w 846483"/>
                <a:gd name="connsiteY4" fmla="*/ 43066 h 993010"/>
                <a:gd name="connsiteX5" fmla="*/ 558491 w 846483"/>
                <a:gd name="connsiteY5" fmla="*/ 203 h 993010"/>
                <a:gd name="connsiteX6" fmla="*/ 625166 w 846483"/>
                <a:gd name="connsiteY6" fmla="*/ 31159 h 993010"/>
                <a:gd name="connsiteX7" fmla="*/ 684697 w 846483"/>
                <a:gd name="connsiteY7" fmla="*/ 121647 h 993010"/>
                <a:gd name="connsiteX8" fmla="*/ 696603 w 846483"/>
                <a:gd name="connsiteY8" fmla="*/ 226422 h 993010"/>
                <a:gd name="connsiteX9" fmla="*/ 663266 w 846483"/>
                <a:gd name="connsiteY9" fmla="*/ 290716 h 993010"/>
                <a:gd name="connsiteX10" fmla="*/ 589447 w 846483"/>
                <a:gd name="connsiteY10" fmla="*/ 274047 h 993010"/>
                <a:gd name="connsiteX11" fmla="*/ 553728 w 846483"/>
                <a:gd name="connsiteY11" fmla="*/ 224041 h 993010"/>
                <a:gd name="connsiteX12" fmla="*/ 494197 w 846483"/>
                <a:gd name="connsiteY12" fmla="*/ 209753 h 993010"/>
                <a:gd name="connsiteX13" fmla="*/ 394184 w 846483"/>
                <a:gd name="connsiteY13" fmla="*/ 226422 h 993010"/>
                <a:gd name="connsiteX14" fmla="*/ 353703 w 846483"/>
                <a:gd name="connsiteY14" fmla="*/ 257378 h 993010"/>
                <a:gd name="connsiteX15" fmla="*/ 375134 w 846483"/>
                <a:gd name="connsiteY15" fmla="*/ 362153 h 993010"/>
                <a:gd name="connsiteX16" fmla="*/ 389422 w 846483"/>
                <a:gd name="connsiteY16" fmla="*/ 419303 h 993010"/>
                <a:gd name="connsiteX17" fmla="*/ 451334 w 846483"/>
                <a:gd name="connsiteY17" fmla="*/ 407397 h 993010"/>
                <a:gd name="connsiteX18" fmla="*/ 458478 w 846483"/>
                <a:gd name="connsiteY18" fmla="*/ 326434 h 993010"/>
                <a:gd name="connsiteX19" fmla="*/ 472766 w 846483"/>
                <a:gd name="connsiteY19" fmla="*/ 274047 h 993010"/>
                <a:gd name="connsiteX20" fmla="*/ 532297 w 846483"/>
                <a:gd name="connsiteY20" fmla="*/ 266903 h 993010"/>
                <a:gd name="connsiteX21" fmla="*/ 584684 w 846483"/>
                <a:gd name="connsiteY21" fmla="*/ 350247 h 993010"/>
                <a:gd name="connsiteX22" fmla="*/ 620403 w 846483"/>
                <a:gd name="connsiteY22" fmla="*/ 481216 h 993010"/>
                <a:gd name="connsiteX23" fmla="*/ 620403 w 846483"/>
                <a:gd name="connsiteY23" fmla="*/ 616947 h 993010"/>
                <a:gd name="connsiteX24" fmla="*/ 577541 w 846483"/>
                <a:gd name="connsiteY24" fmla="*/ 664572 h 993010"/>
                <a:gd name="connsiteX25" fmla="*/ 529916 w 846483"/>
                <a:gd name="connsiteY25" fmla="*/ 638378 h 993010"/>
                <a:gd name="connsiteX26" fmla="*/ 498959 w 846483"/>
                <a:gd name="connsiteY26" fmla="*/ 574084 h 993010"/>
                <a:gd name="connsiteX27" fmla="*/ 470384 w 846483"/>
                <a:gd name="connsiteY27" fmla="*/ 566941 h 993010"/>
                <a:gd name="connsiteX28" fmla="*/ 441809 w 846483"/>
                <a:gd name="connsiteY28" fmla="*/ 588372 h 993010"/>
                <a:gd name="connsiteX29" fmla="*/ 460859 w 846483"/>
                <a:gd name="connsiteY29" fmla="*/ 702672 h 993010"/>
                <a:gd name="connsiteX30" fmla="*/ 487053 w 846483"/>
                <a:gd name="connsiteY30" fmla="*/ 764584 h 993010"/>
                <a:gd name="connsiteX31" fmla="*/ 582303 w 846483"/>
                <a:gd name="connsiteY31" fmla="*/ 755059 h 993010"/>
                <a:gd name="connsiteX32" fmla="*/ 665647 w 846483"/>
                <a:gd name="connsiteY32" fmla="*/ 719341 h 993010"/>
                <a:gd name="connsiteX33" fmla="*/ 703747 w 846483"/>
                <a:gd name="connsiteY33" fmla="*/ 643141 h 993010"/>
                <a:gd name="connsiteX34" fmla="*/ 718034 w 846483"/>
                <a:gd name="connsiteY34" fmla="*/ 576466 h 993010"/>
                <a:gd name="connsiteX35" fmla="*/ 753753 w 846483"/>
                <a:gd name="connsiteY35" fmla="*/ 543128 h 993010"/>
                <a:gd name="connsiteX36" fmla="*/ 801378 w 846483"/>
                <a:gd name="connsiteY36" fmla="*/ 557416 h 993010"/>
                <a:gd name="connsiteX37" fmla="*/ 841859 w 846483"/>
                <a:gd name="connsiteY37" fmla="*/ 628853 h 993010"/>
                <a:gd name="connsiteX38" fmla="*/ 841859 w 846483"/>
                <a:gd name="connsiteY38" fmla="*/ 755059 h 993010"/>
                <a:gd name="connsiteX39" fmla="*/ 808522 w 846483"/>
                <a:gd name="connsiteY39" fmla="*/ 862216 h 993010"/>
                <a:gd name="connsiteX40" fmla="*/ 725178 w 846483"/>
                <a:gd name="connsiteY40" fmla="*/ 883647 h 993010"/>
                <a:gd name="connsiteX41" fmla="*/ 584684 w 846483"/>
                <a:gd name="connsiteY41" fmla="*/ 914603 h 993010"/>
                <a:gd name="connsiteX42" fmla="*/ 413234 w 846483"/>
                <a:gd name="connsiteY42" fmla="*/ 955084 h 993010"/>
                <a:gd name="connsiteX43" fmla="*/ 279884 w 846483"/>
                <a:gd name="connsiteY43" fmla="*/ 986041 h 993010"/>
                <a:gd name="connsiteX44" fmla="*/ 222734 w 846483"/>
                <a:gd name="connsiteY44" fmla="*/ 990803 h 993010"/>
                <a:gd name="connsiteX45" fmla="*/ 179872 w 846483"/>
                <a:gd name="connsiteY45" fmla="*/ 957466 h 993010"/>
                <a:gd name="connsiteX46" fmla="*/ 175109 w 846483"/>
                <a:gd name="connsiteY46" fmla="*/ 907459 h 993010"/>
                <a:gd name="connsiteX47" fmla="*/ 217972 w 846483"/>
                <a:gd name="connsiteY47" fmla="*/ 847928 h 993010"/>
                <a:gd name="connsiteX48" fmla="*/ 213209 w 846483"/>
                <a:gd name="connsiteY48" fmla="*/ 759822 h 993010"/>
                <a:gd name="connsiteX49" fmla="*/ 170347 w 846483"/>
                <a:gd name="connsiteY49" fmla="*/ 564559 h 993010"/>
                <a:gd name="connsiteX50" fmla="*/ 125103 w 846483"/>
                <a:gd name="connsiteY50" fmla="*/ 390728 h 993010"/>
                <a:gd name="connsiteX51" fmla="*/ 84622 w 846483"/>
                <a:gd name="connsiteY51" fmla="*/ 300241 h 993010"/>
                <a:gd name="connsiteX52" fmla="*/ 27472 w 846483"/>
                <a:gd name="connsiteY52" fmla="*/ 278809 h 993010"/>
                <a:gd name="connsiteX53" fmla="*/ 1278 w 846483"/>
                <a:gd name="connsiteY53" fmla="*/ 197847 h 993010"/>
                <a:gd name="connsiteX54" fmla="*/ 39378 w 846483"/>
                <a:gd name="connsiteY54" fmla="*/ 154984 h 99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846483" h="993010">
                  <a:moveTo>
                    <a:pt x="39378" y="154984"/>
                  </a:moveTo>
                  <a:cubicBezTo>
                    <a:pt x="69937" y="141490"/>
                    <a:pt x="143359" y="126806"/>
                    <a:pt x="184634" y="116884"/>
                  </a:cubicBezTo>
                  <a:cubicBezTo>
                    <a:pt x="225909" y="106962"/>
                    <a:pt x="251706" y="103390"/>
                    <a:pt x="287028" y="95453"/>
                  </a:cubicBezTo>
                  <a:cubicBezTo>
                    <a:pt x="322350" y="87516"/>
                    <a:pt x="362435" y="77990"/>
                    <a:pt x="396566" y="69259"/>
                  </a:cubicBezTo>
                  <a:cubicBezTo>
                    <a:pt x="430697" y="60528"/>
                    <a:pt x="464829" y="54575"/>
                    <a:pt x="491816" y="43066"/>
                  </a:cubicBezTo>
                  <a:cubicBezTo>
                    <a:pt x="518804" y="31557"/>
                    <a:pt x="536266" y="2187"/>
                    <a:pt x="558491" y="203"/>
                  </a:cubicBezTo>
                  <a:cubicBezTo>
                    <a:pt x="580716" y="-1781"/>
                    <a:pt x="604132" y="10918"/>
                    <a:pt x="625166" y="31159"/>
                  </a:cubicBezTo>
                  <a:cubicBezTo>
                    <a:pt x="646200" y="51400"/>
                    <a:pt x="672791" y="89103"/>
                    <a:pt x="684697" y="121647"/>
                  </a:cubicBezTo>
                  <a:cubicBezTo>
                    <a:pt x="696603" y="154191"/>
                    <a:pt x="700175" y="198244"/>
                    <a:pt x="696603" y="226422"/>
                  </a:cubicBezTo>
                  <a:cubicBezTo>
                    <a:pt x="693031" y="254600"/>
                    <a:pt x="681125" y="282779"/>
                    <a:pt x="663266" y="290716"/>
                  </a:cubicBezTo>
                  <a:cubicBezTo>
                    <a:pt x="645407" y="298653"/>
                    <a:pt x="607703" y="285160"/>
                    <a:pt x="589447" y="274047"/>
                  </a:cubicBezTo>
                  <a:cubicBezTo>
                    <a:pt x="571191" y="262935"/>
                    <a:pt x="569603" y="234757"/>
                    <a:pt x="553728" y="224041"/>
                  </a:cubicBezTo>
                  <a:cubicBezTo>
                    <a:pt x="537853" y="213325"/>
                    <a:pt x="520788" y="209356"/>
                    <a:pt x="494197" y="209753"/>
                  </a:cubicBezTo>
                  <a:cubicBezTo>
                    <a:pt x="467606" y="210150"/>
                    <a:pt x="417600" y="218485"/>
                    <a:pt x="394184" y="226422"/>
                  </a:cubicBezTo>
                  <a:cubicBezTo>
                    <a:pt x="370768" y="234359"/>
                    <a:pt x="356878" y="234756"/>
                    <a:pt x="353703" y="257378"/>
                  </a:cubicBezTo>
                  <a:cubicBezTo>
                    <a:pt x="350528" y="280000"/>
                    <a:pt x="369181" y="335166"/>
                    <a:pt x="375134" y="362153"/>
                  </a:cubicBezTo>
                  <a:cubicBezTo>
                    <a:pt x="381087" y="389140"/>
                    <a:pt x="376722" y="411762"/>
                    <a:pt x="389422" y="419303"/>
                  </a:cubicBezTo>
                  <a:cubicBezTo>
                    <a:pt x="402122" y="426844"/>
                    <a:pt x="439825" y="422875"/>
                    <a:pt x="451334" y="407397"/>
                  </a:cubicBezTo>
                  <a:cubicBezTo>
                    <a:pt x="462843" y="391919"/>
                    <a:pt x="454906" y="348659"/>
                    <a:pt x="458478" y="326434"/>
                  </a:cubicBezTo>
                  <a:cubicBezTo>
                    <a:pt x="462050" y="304209"/>
                    <a:pt x="460463" y="283969"/>
                    <a:pt x="472766" y="274047"/>
                  </a:cubicBezTo>
                  <a:cubicBezTo>
                    <a:pt x="485069" y="264125"/>
                    <a:pt x="513644" y="254203"/>
                    <a:pt x="532297" y="266903"/>
                  </a:cubicBezTo>
                  <a:cubicBezTo>
                    <a:pt x="550950" y="279603"/>
                    <a:pt x="570000" y="314528"/>
                    <a:pt x="584684" y="350247"/>
                  </a:cubicBezTo>
                  <a:cubicBezTo>
                    <a:pt x="599368" y="385966"/>
                    <a:pt x="614450" y="436766"/>
                    <a:pt x="620403" y="481216"/>
                  </a:cubicBezTo>
                  <a:cubicBezTo>
                    <a:pt x="626356" y="525666"/>
                    <a:pt x="627547" y="586388"/>
                    <a:pt x="620403" y="616947"/>
                  </a:cubicBezTo>
                  <a:cubicBezTo>
                    <a:pt x="613259" y="647506"/>
                    <a:pt x="592622" y="661000"/>
                    <a:pt x="577541" y="664572"/>
                  </a:cubicBezTo>
                  <a:cubicBezTo>
                    <a:pt x="562460" y="668144"/>
                    <a:pt x="543013" y="653459"/>
                    <a:pt x="529916" y="638378"/>
                  </a:cubicBezTo>
                  <a:cubicBezTo>
                    <a:pt x="516819" y="623297"/>
                    <a:pt x="508881" y="585990"/>
                    <a:pt x="498959" y="574084"/>
                  </a:cubicBezTo>
                  <a:cubicBezTo>
                    <a:pt x="489037" y="562178"/>
                    <a:pt x="479909" y="564560"/>
                    <a:pt x="470384" y="566941"/>
                  </a:cubicBezTo>
                  <a:cubicBezTo>
                    <a:pt x="460859" y="569322"/>
                    <a:pt x="443396" y="565750"/>
                    <a:pt x="441809" y="588372"/>
                  </a:cubicBezTo>
                  <a:cubicBezTo>
                    <a:pt x="440222" y="610994"/>
                    <a:pt x="453318" y="673303"/>
                    <a:pt x="460859" y="702672"/>
                  </a:cubicBezTo>
                  <a:cubicBezTo>
                    <a:pt x="468400" y="732041"/>
                    <a:pt x="466812" y="755853"/>
                    <a:pt x="487053" y="764584"/>
                  </a:cubicBezTo>
                  <a:cubicBezTo>
                    <a:pt x="507294" y="773315"/>
                    <a:pt x="552537" y="762600"/>
                    <a:pt x="582303" y="755059"/>
                  </a:cubicBezTo>
                  <a:cubicBezTo>
                    <a:pt x="612069" y="747519"/>
                    <a:pt x="645406" y="737994"/>
                    <a:pt x="665647" y="719341"/>
                  </a:cubicBezTo>
                  <a:cubicBezTo>
                    <a:pt x="685888" y="700688"/>
                    <a:pt x="695016" y="666953"/>
                    <a:pt x="703747" y="643141"/>
                  </a:cubicBezTo>
                  <a:cubicBezTo>
                    <a:pt x="712478" y="619329"/>
                    <a:pt x="709700" y="593135"/>
                    <a:pt x="718034" y="576466"/>
                  </a:cubicBezTo>
                  <a:cubicBezTo>
                    <a:pt x="726368" y="559797"/>
                    <a:pt x="739862" y="546303"/>
                    <a:pt x="753753" y="543128"/>
                  </a:cubicBezTo>
                  <a:cubicBezTo>
                    <a:pt x="767644" y="539953"/>
                    <a:pt x="786694" y="543129"/>
                    <a:pt x="801378" y="557416"/>
                  </a:cubicBezTo>
                  <a:cubicBezTo>
                    <a:pt x="816062" y="571704"/>
                    <a:pt x="835112" y="595913"/>
                    <a:pt x="841859" y="628853"/>
                  </a:cubicBezTo>
                  <a:cubicBezTo>
                    <a:pt x="848606" y="661793"/>
                    <a:pt x="847415" y="716165"/>
                    <a:pt x="841859" y="755059"/>
                  </a:cubicBezTo>
                  <a:cubicBezTo>
                    <a:pt x="836303" y="793953"/>
                    <a:pt x="827969" y="840785"/>
                    <a:pt x="808522" y="862216"/>
                  </a:cubicBezTo>
                  <a:cubicBezTo>
                    <a:pt x="789075" y="883647"/>
                    <a:pt x="762484" y="874916"/>
                    <a:pt x="725178" y="883647"/>
                  </a:cubicBezTo>
                  <a:cubicBezTo>
                    <a:pt x="687872" y="892378"/>
                    <a:pt x="584684" y="914603"/>
                    <a:pt x="584684" y="914603"/>
                  </a:cubicBezTo>
                  <a:lnTo>
                    <a:pt x="413234" y="955084"/>
                  </a:lnTo>
                  <a:cubicBezTo>
                    <a:pt x="362434" y="966990"/>
                    <a:pt x="311634" y="980088"/>
                    <a:pt x="279884" y="986041"/>
                  </a:cubicBezTo>
                  <a:cubicBezTo>
                    <a:pt x="248134" y="991994"/>
                    <a:pt x="239403" y="995566"/>
                    <a:pt x="222734" y="990803"/>
                  </a:cubicBezTo>
                  <a:cubicBezTo>
                    <a:pt x="206065" y="986041"/>
                    <a:pt x="187809" y="971357"/>
                    <a:pt x="179872" y="957466"/>
                  </a:cubicBezTo>
                  <a:cubicBezTo>
                    <a:pt x="171935" y="943575"/>
                    <a:pt x="168759" y="925715"/>
                    <a:pt x="175109" y="907459"/>
                  </a:cubicBezTo>
                  <a:cubicBezTo>
                    <a:pt x="181459" y="889203"/>
                    <a:pt x="211622" y="872534"/>
                    <a:pt x="217972" y="847928"/>
                  </a:cubicBezTo>
                  <a:cubicBezTo>
                    <a:pt x="224322" y="823322"/>
                    <a:pt x="221147" y="807050"/>
                    <a:pt x="213209" y="759822"/>
                  </a:cubicBezTo>
                  <a:cubicBezTo>
                    <a:pt x="205271" y="712594"/>
                    <a:pt x="185031" y="626075"/>
                    <a:pt x="170347" y="564559"/>
                  </a:cubicBezTo>
                  <a:cubicBezTo>
                    <a:pt x="155663" y="503043"/>
                    <a:pt x="139391" y="434781"/>
                    <a:pt x="125103" y="390728"/>
                  </a:cubicBezTo>
                  <a:cubicBezTo>
                    <a:pt x="110815" y="346675"/>
                    <a:pt x="100894" y="318894"/>
                    <a:pt x="84622" y="300241"/>
                  </a:cubicBezTo>
                  <a:cubicBezTo>
                    <a:pt x="68350" y="281588"/>
                    <a:pt x="41363" y="295875"/>
                    <a:pt x="27472" y="278809"/>
                  </a:cubicBezTo>
                  <a:cubicBezTo>
                    <a:pt x="13581" y="261743"/>
                    <a:pt x="-5072" y="220866"/>
                    <a:pt x="1278" y="197847"/>
                  </a:cubicBezTo>
                  <a:cubicBezTo>
                    <a:pt x="7628" y="174828"/>
                    <a:pt x="8819" y="168478"/>
                    <a:pt x="39378" y="154984"/>
                  </a:cubicBezTo>
                  <a:close/>
                </a:path>
              </a:pathLst>
            </a:custGeom>
            <a:solidFill>
              <a:srgbClr val="D76FB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7" name="Месяц 136"/>
            <p:cNvSpPr/>
            <p:nvPr/>
          </p:nvSpPr>
          <p:spPr>
            <a:xfrm rot="11767678">
              <a:off x="8461074" y="711388"/>
              <a:ext cx="45719" cy="189969"/>
            </a:xfrm>
            <a:prstGeom prst="moon">
              <a:avLst>
                <a:gd name="adj" fmla="val 66697"/>
              </a:avLst>
            </a:prstGeom>
            <a:solidFill>
              <a:srgbClr val="FDE3FB"/>
            </a:solidFill>
            <a:ln>
              <a:solidFill>
                <a:srgbClr val="FDE3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8" name="Месяц 137"/>
            <p:cNvSpPr/>
            <p:nvPr/>
          </p:nvSpPr>
          <p:spPr>
            <a:xfrm rot="12234738">
              <a:off x="8278095" y="1412048"/>
              <a:ext cx="45719" cy="231253"/>
            </a:xfrm>
            <a:prstGeom prst="moon">
              <a:avLst>
                <a:gd name="adj" fmla="val 66697"/>
              </a:avLst>
            </a:prstGeom>
            <a:solidFill>
              <a:srgbClr val="FDE3FB"/>
            </a:solidFill>
            <a:ln>
              <a:solidFill>
                <a:srgbClr val="FDE3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9" name="Месяц 138"/>
            <p:cNvSpPr/>
            <p:nvPr/>
          </p:nvSpPr>
          <p:spPr>
            <a:xfrm rot="967678">
              <a:off x="7832630" y="752925"/>
              <a:ext cx="47980" cy="683797"/>
            </a:xfrm>
            <a:prstGeom prst="moon">
              <a:avLst>
                <a:gd name="adj" fmla="val 67412"/>
              </a:avLst>
            </a:prstGeom>
            <a:solidFill>
              <a:srgbClr val="FDE3FB"/>
            </a:solidFill>
            <a:ln>
              <a:solidFill>
                <a:srgbClr val="FDE3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1308" name="Группа 61"/>
            <p:cNvGrpSpPr/>
            <p:nvPr/>
          </p:nvGrpSpPr>
          <p:grpSpPr>
            <a:xfrm>
              <a:off x="7921134" y="339502"/>
              <a:ext cx="539298" cy="247179"/>
              <a:chOff x="7895176" y="535151"/>
              <a:chExt cx="539298" cy="247179"/>
            </a:xfrm>
          </p:grpSpPr>
          <p:sp>
            <p:nvSpPr>
              <p:cNvPr id="135" name="Овал 134"/>
              <p:cNvSpPr/>
              <p:nvPr/>
            </p:nvSpPr>
            <p:spPr>
              <a:xfrm rot="967678">
                <a:off x="7895176" y="535151"/>
                <a:ext cx="259779" cy="176927"/>
              </a:xfrm>
              <a:prstGeom prst="ellipse">
                <a:avLst/>
              </a:prstGeom>
              <a:solidFill>
                <a:srgbClr val="D76FB9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" name="Овал 135"/>
              <p:cNvSpPr/>
              <p:nvPr/>
            </p:nvSpPr>
            <p:spPr>
              <a:xfrm rot="472342">
                <a:off x="8174695" y="605403"/>
                <a:ext cx="259779" cy="176927"/>
              </a:xfrm>
              <a:prstGeom prst="ellipse">
                <a:avLst/>
              </a:prstGeom>
              <a:solidFill>
                <a:srgbClr val="D76FB9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0" name="Месяц 139"/>
              <p:cNvSpPr/>
              <p:nvPr/>
            </p:nvSpPr>
            <p:spPr>
              <a:xfrm rot="11767678">
                <a:off x="8062949" y="593687"/>
                <a:ext cx="45719" cy="94984"/>
              </a:xfrm>
              <a:prstGeom prst="moon">
                <a:avLst>
                  <a:gd name="adj" fmla="val 66697"/>
                </a:avLst>
              </a:prstGeom>
              <a:solidFill>
                <a:srgbClr val="FDE3FB"/>
              </a:solidFill>
              <a:ln>
                <a:solidFill>
                  <a:srgbClr val="FDE3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" name="Месяц 140"/>
              <p:cNvSpPr/>
              <p:nvPr/>
            </p:nvSpPr>
            <p:spPr>
              <a:xfrm rot="11767678">
                <a:off x="8347391" y="664625"/>
                <a:ext cx="45719" cy="94984"/>
              </a:xfrm>
              <a:prstGeom prst="moon">
                <a:avLst>
                  <a:gd name="adj" fmla="val 66697"/>
                </a:avLst>
              </a:prstGeom>
              <a:solidFill>
                <a:srgbClr val="FDE3FB"/>
              </a:solidFill>
              <a:ln>
                <a:solidFill>
                  <a:srgbClr val="FDE3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66" name="Группа 2065"/>
          <p:cNvGrpSpPr/>
          <p:nvPr/>
        </p:nvGrpSpPr>
        <p:grpSpPr>
          <a:xfrm rot="425223">
            <a:off x="2189163" y="544513"/>
            <a:ext cx="877887" cy="1112837"/>
            <a:chOff x="2320306" y="47948"/>
            <a:chExt cx="846483" cy="1145986"/>
          </a:xfrm>
        </p:grpSpPr>
        <p:sp>
          <p:nvSpPr>
            <p:cNvPr id="73" name="Полилиния 72"/>
            <p:cNvSpPr/>
            <p:nvPr/>
          </p:nvSpPr>
          <p:spPr>
            <a:xfrm rot="721927">
              <a:off x="2320306" y="200924"/>
              <a:ext cx="846483" cy="993010"/>
            </a:xfrm>
            <a:custGeom>
              <a:avLst/>
              <a:gdLst>
                <a:gd name="connsiteX0" fmla="*/ 39378 w 846483"/>
                <a:gd name="connsiteY0" fmla="*/ 154984 h 993010"/>
                <a:gd name="connsiteX1" fmla="*/ 184634 w 846483"/>
                <a:gd name="connsiteY1" fmla="*/ 116884 h 993010"/>
                <a:gd name="connsiteX2" fmla="*/ 287028 w 846483"/>
                <a:gd name="connsiteY2" fmla="*/ 95453 h 993010"/>
                <a:gd name="connsiteX3" fmla="*/ 396566 w 846483"/>
                <a:gd name="connsiteY3" fmla="*/ 69259 h 993010"/>
                <a:gd name="connsiteX4" fmla="*/ 491816 w 846483"/>
                <a:gd name="connsiteY4" fmla="*/ 43066 h 993010"/>
                <a:gd name="connsiteX5" fmla="*/ 558491 w 846483"/>
                <a:gd name="connsiteY5" fmla="*/ 203 h 993010"/>
                <a:gd name="connsiteX6" fmla="*/ 625166 w 846483"/>
                <a:gd name="connsiteY6" fmla="*/ 31159 h 993010"/>
                <a:gd name="connsiteX7" fmla="*/ 684697 w 846483"/>
                <a:gd name="connsiteY7" fmla="*/ 121647 h 993010"/>
                <a:gd name="connsiteX8" fmla="*/ 696603 w 846483"/>
                <a:gd name="connsiteY8" fmla="*/ 226422 h 993010"/>
                <a:gd name="connsiteX9" fmla="*/ 663266 w 846483"/>
                <a:gd name="connsiteY9" fmla="*/ 290716 h 993010"/>
                <a:gd name="connsiteX10" fmla="*/ 589447 w 846483"/>
                <a:gd name="connsiteY10" fmla="*/ 274047 h 993010"/>
                <a:gd name="connsiteX11" fmla="*/ 553728 w 846483"/>
                <a:gd name="connsiteY11" fmla="*/ 224041 h 993010"/>
                <a:gd name="connsiteX12" fmla="*/ 494197 w 846483"/>
                <a:gd name="connsiteY12" fmla="*/ 209753 h 993010"/>
                <a:gd name="connsiteX13" fmla="*/ 394184 w 846483"/>
                <a:gd name="connsiteY13" fmla="*/ 226422 h 993010"/>
                <a:gd name="connsiteX14" fmla="*/ 353703 w 846483"/>
                <a:gd name="connsiteY14" fmla="*/ 257378 h 993010"/>
                <a:gd name="connsiteX15" fmla="*/ 375134 w 846483"/>
                <a:gd name="connsiteY15" fmla="*/ 362153 h 993010"/>
                <a:gd name="connsiteX16" fmla="*/ 389422 w 846483"/>
                <a:gd name="connsiteY16" fmla="*/ 419303 h 993010"/>
                <a:gd name="connsiteX17" fmla="*/ 451334 w 846483"/>
                <a:gd name="connsiteY17" fmla="*/ 407397 h 993010"/>
                <a:gd name="connsiteX18" fmla="*/ 458478 w 846483"/>
                <a:gd name="connsiteY18" fmla="*/ 326434 h 993010"/>
                <a:gd name="connsiteX19" fmla="*/ 472766 w 846483"/>
                <a:gd name="connsiteY19" fmla="*/ 274047 h 993010"/>
                <a:gd name="connsiteX20" fmla="*/ 532297 w 846483"/>
                <a:gd name="connsiteY20" fmla="*/ 266903 h 993010"/>
                <a:gd name="connsiteX21" fmla="*/ 584684 w 846483"/>
                <a:gd name="connsiteY21" fmla="*/ 350247 h 993010"/>
                <a:gd name="connsiteX22" fmla="*/ 620403 w 846483"/>
                <a:gd name="connsiteY22" fmla="*/ 481216 h 993010"/>
                <a:gd name="connsiteX23" fmla="*/ 620403 w 846483"/>
                <a:gd name="connsiteY23" fmla="*/ 616947 h 993010"/>
                <a:gd name="connsiteX24" fmla="*/ 577541 w 846483"/>
                <a:gd name="connsiteY24" fmla="*/ 664572 h 993010"/>
                <a:gd name="connsiteX25" fmla="*/ 529916 w 846483"/>
                <a:gd name="connsiteY25" fmla="*/ 638378 h 993010"/>
                <a:gd name="connsiteX26" fmla="*/ 498959 w 846483"/>
                <a:gd name="connsiteY26" fmla="*/ 574084 h 993010"/>
                <a:gd name="connsiteX27" fmla="*/ 470384 w 846483"/>
                <a:gd name="connsiteY27" fmla="*/ 566941 h 993010"/>
                <a:gd name="connsiteX28" fmla="*/ 441809 w 846483"/>
                <a:gd name="connsiteY28" fmla="*/ 588372 h 993010"/>
                <a:gd name="connsiteX29" fmla="*/ 460859 w 846483"/>
                <a:gd name="connsiteY29" fmla="*/ 702672 h 993010"/>
                <a:gd name="connsiteX30" fmla="*/ 487053 w 846483"/>
                <a:gd name="connsiteY30" fmla="*/ 764584 h 993010"/>
                <a:gd name="connsiteX31" fmla="*/ 582303 w 846483"/>
                <a:gd name="connsiteY31" fmla="*/ 755059 h 993010"/>
                <a:gd name="connsiteX32" fmla="*/ 665647 w 846483"/>
                <a:gd name="connsiteY32" fmla="*/ 719341 h 993010"/>
                <a:gd name="connsiteX33" fmla="*/ 703747 w 846483"/>
                <a:gd name="connsiteY33" fmla="*/ 643141 h 993010"/>
                <a:gd name="connsiteX34" fmla="*/ 718034 w 846483"/>
                <a:gd name="connsiteY34" fmla="*/ 576466 h 993010"/>
                <a:gd name="connsiteX35" fmla="*/ 753753 w 846483"/>
                <a:gd name="connsiteY35" fmla="*/ 543128 h 993010"/>
                <a:gd name="connsiteX36" fmla="*/ 801378 w 846483"/>
                <a:gd name="connsiteY36" fmla="*/ 557416 h 993010"/>
                <a:gd name="connsiteX37" fmla="*/ 841859 w 846483"/>
                <a:gd name="connsiteY37" fmla="*/ 628853 h 993010"/>
                <a:gd name="connsiteX38" fmla="*/ 841859 w 846483"/>
                <a:gd name="connsiteY38" fmla="*/ 755059 h 993010"/>
                <a:gd name="connsiteX39" fmla="*/ 808522 w 846483"/>
                <a:gd name="connsiteY39" fmla="*/ 862216 h 993010"/>
                <a:gd name="connsiteX40" fmla="*/ 725178 w 846483"/>
                <a:gd name="connsiteY40" fmla="*/ 883647 h 993010"/>
                <a:gd name="connsiteX41" fmla="*/ 584684 w 846483"/>
                <a:gd name="connsiteY41" fmla="*/ 914603 h 993010"/>
                <a:gd name="connsiteX42" fmla="*/ 413234 w 846483"/>
                <a:gd name="connsiteY42" fmla="*/ 955084 h 993010"/>
                <a:gd name="connsiteX43" fmla="*/ 279884 w 846483"/>
                <a:gd name="connsiteY43" fmla="*/ 986041 h 993010"/>
                <a:gd name="connsiteX44" fmla="*/ 222734 w 846483"/>
                <a:gd name="connsiteY44" fmla="*/ 990803 h 993010"/>
                <a:gd name="connsiteX45" fmla="*/ 179872 w 846483"/>
                <a:gd name="connsiteY45" fmla="*/ 957466 h 993010"/>
                <a:gd name="connsiteX46" fmla="*/ 175109 w 846483"/>
                <a:gd name="connsiteY46" fmla="*/ 907459 h 993010"/>
                <a:gd name="connsiteX47" fmla="*/ 217972 w 846483"/>
                <a:gd name="connsiteY47" fmla="*/ 847928 h 993010"/>
                <a:gd name="connsiteX48" fmla="*/ 213209 w 846483"/>
                <a:gd name="connsiteY48" fmla="*/ 759822 h 993010"/>
                <a:gd name="connsiteX49" fmla="*/ 170347 w 846483"/>
                <a:gd name="connsiteY49" fmla="*/ 564559 h 993010"/>
                <a:gd name="connsiteX50" fmla="*/ 125103 w 846483"/>
                <a:gd name="connsiteY50" fmla="*/ 390728 h 993010"/>
                <a:gd name="connsiteX51" fmla="*/ 84622 w 846483"/>
                <a:gd name="connsiteY51" fmla="*/ 300241 h 993010"/>
                <a:gd name="connsiteX52" fmla="*/ 27472 w 846483"/>
                <a:gd name="connsiteY52" fmla="*/ 278809 h 993010"/>
                <a:gd name="connsiteX53" fmla="*/ 1278 w 846483"/>
                <a:gd name="connsiteY53" fmla="*/ 197847 h 993010"/>
                <a:gd name="connsiteX54" fmla="*/ 39378 w 846483"/>
                <a:gd name="connsiteY54" fmla="*/ 154984 h 99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846483" h="993010">
                  <a:moveTo>
                    <a:pt x="39378" y="154984"/>
                  </a:moveTo>
                  <a:cubicBezTo>
                    <a:pt x="69937" y="141490"/>
                    <a:pt x="143359" y="126806"/>
                    <a:pt x="184634" y="116884"/>
                  </a:cubicBezTo>
                  <a:cubicBezTo>
                    <a:pt x="225909" y="106962"/>
                    <a:pt x="251706" y="103390"/>
                    <a:pt x="287028" y="95453"/>
                  </a:cubicBezTo>
                  <a:cubicBezTo>
                    <a:pt x="322350" y="87516"/>
                    <a:pt x="362435" y="77990"/>
                    <a:pt x="396566" y="69259"/>
                  </a:cubicBezTo>
                  <a:cubicBezTo>
                    <a:pt x="430697" y="60528"/>
                    <a:pt x="464829" y="54575"/>
                    <a:pt x="491816" y="43066"/>
                  </a:cubicBezTo>
                  <a:cubicBezTo>
                    <a:pt x="518804" y="31557"/>
                    <a:pt x="536266" y="2187"/>
                    <a:pt x="558491" y="203"/>
                  </a:cubicBezTo>
                  <a:cubicBezTo>
                    <a:pt x="580716" y="-1781"/>
                    <a:pt x="604132" y="10918"/>
                    <a:pt x="625166" y="31159"/>
                  </a:cubicBezTo>
                  <a:cubicBezTo>
                    <a:pt x="646200" y="51400"/>
                    <a:pt x="672791" y="89103"/>
                    <a:pt x="684697" y="121647"/>
                  </a:cubicBezTo>
                  <a:cubicBezTo>
                    <a:pt x="696603" y="154191"/>
                    <a:pt x="700175" y="198244"/>
                    <a:pt x="696603" y="226422"/>
                  </a:cubicBezTo>
                  <a:cubicBezTo>
                    <a:pt x="693031" y="254600"/>
                    <a:pt x="681125" y="282779"/>
                    <a:pt x="663266" y="290716"/>
                  </a:cubicBezTo>
                  <a:cubicBezTo>
                    <a:pt x="645407" y="298653"/>
                    <a:pt x="607703" y="285160"/>
                    <a:pt x="589447" y="274047"/>
                  </a:cubicBezTo>
                  <a:cubicBezTo>
                    <a:pt x="571191" y="262935"/>
                    <a:pt x="569603" y="234757"/>
                    <a:pt x="553728" y="224041"/>
                  </a:cubicBezTo>
                  <a:cubicBezTo>
                    <a:pt x="537853" y="213325"/>
                    <a:pt x="520788" y="209356"/>
                    <a:pt x="494197" y="209753"/>
                  </a:cubicBezTo>
                  <a:cubicBezTo>
                    <a:pt x="467606" y="210150"/>
                    <a:pt x="417600" y="218485"/>
                    <a:pt x="394184" y="226422"/>
                  </a:cubicBezTo>
                  <a:cubicBezTo>
                    <a:pt x="370768" y="234359"/>
                    <a:pt x="356878" y="234756"/>
                    <a:pt x="353703" y="257378"/>
                  </a:cubicBezTo>
                  <a:cubicBezTo>
                    <a:pt x="350528" y="280000"/>
                    <a:pt x="369181" y="335166"/>
                    <a:pt x="375134" y="362153"/>
                  </a:cubicBezTo>
                  <a:cubicBezTo>
                    <a:pt x="381087" y="389140"/>
                    <a:pt x="376722" y="411762"/>
                    <a:pt x="389422" y="419303"/>
                  </a:cubicBezTo>
                  <a:cubicBezTo>
                    <a:pt x="402122" y="426844"/>
                    <a:pt x="439825" y="422875"/>
                    <a:pt x="451334" y="407397"/>
                  </a:cubicBezTo>
                  <a:cubicBezTo>
                    <a:pt x="462843" y="391919"/>
                    <a:pt x="454906" y="348659"/>
                    <a:pt x="458478" y="326434"/>
                  </a:cubicBezTo>
                  <a:cubicBezTo>
                    <a:pt x="462050" y="304209"/>
                    <a:pt x="460463" y="283969"/>
                    <a:pt x="472766" y="274047"/>
                  </a:cubicBezTo>
                  <a:cubicBezTo>
                    <a:pt x="485069" y="264125"/>
                    <a:pt x="513644" y="254203"/>
                    <a:pt x="532297" y="266903"/>
                  </a:cubicBezTo>
                  <a:cubicBezTo>
                    <a:pt x="550950" y="279603"/>
                    <a:pt x="570000" y="314528"/>
                    <a:pt x="584684" y="350247"/>
                  </a:cubicBezTo>
                  <a:cubicBezTo>
                    <a:pt x="599368" y="385966"/>
                    <a:pt x="614450" y="436766"/>
                    <a:pt x="620403" y="481216"/>
                  </a:cubicBezTo>
                  <a:cubicBezTo>
                    <a:pt x="626356" y="525666"/>
                    <a:pt x="627547" y="586388"/>
                    <a:pt x="620403" y="616947"/>
                  </a:cubicBezTo>
                  <a:cubicBezTo>
                    <a:pt x="613259" y="647506"/>
                    <a:pt x="592622" y="661000"/>
                    <a:pt x="577541" y="664572"/>
                  </a:cubicBezTo>
                  <a:cubicBezTo>
                    <a:pt x="562460" y="668144"/>
                    <a:pt x="543013" y="653459"/>
                    <a:pt x="529916" y="638378"/>
                  </a:cubicBezTo>
                  <a:cubicBezTo>
                    <a:pt x="516819" y="623297"/>
                    <a:pt x="508881" y="585990"/>
                    <a:pt x="498959" y="574084"/>
                  </a:cubicBezTo>
                  <a:cubicBezTo>
                    <a:pt x="489037" y="562178"/>
                    <a:pt x="479909" y="564560"/>
                    <a:pt x="470384" y="566941"/>
                  </a:cubicBezTo>
                  <a:cubicBezTo>
                    <a:pt x="460859" y="569322"/>
                    <a:pt x="443396" y="565750"/>
                    <a:pt x="441809" y="588372"/>
                  </a:cubicBezTo>
                  <a:cubicBezTo>
                    <a:pt x="440222" y="610994"/>
                    <a:pt x="453318" y="673303"/>
                    <a:pt x="460859" y="702672"/>
                  </a:cubicBezTo>
                  <a:cubicBezTo>
                    <a:pt x="468400" y="732041"/>
                    <a:pt x="466812" y="755853"/>
                    <a:pt x="487053" y="764584"/>
                  </a:cubicBezTo>
                  <a:cubicBezTo>
                    <a:pt x="507294" y="773315"/>
                    <a:pt x="552537" y="762600"/>
                    <a:pt x="582303" y="755059"/>
                  </a:cubicBezTo>
                  <a:cubicBezTo>
                    <a:pt x="612069" y="747519"/>
                    <a:pt x="645406" y="737994"/>
                    <a:pt x="665647" y="719341"/>
                  </a:cubicBezTo>
                  <a:cubicBezTo>
                    <a:pt x="685888" y="700688"/>
                    <a:pt x="695016" y="666953"/>
                    <a:pt x="703747" y="643141"/>
                  </a:cubicBezTo>
                  <a:cubicBezTo>
                    <a:pt x="712478" y="619329"/>
                    <a:pt x="709700" y="593135"/>
                    <a:pt x="718034" y="576466"/>
                  </a:cubicBezTo>
                  <a:cubicBezTo>
                    <a:pt x="726368" y="559797"/>
                    <a:pt x="739862" y="546303"/>
                    <a:pt x="753753" y="543128"/>
                  </a:cubicBezTo>
                  <a:cubicBezTo>
                    <a:pt x="767644" y="539953"/>
                    <a:pt x="786694" y="543129"/>
                    <a:pt x="801378" y="557416"/>
                  </a:cubicBezTo>
                  <a:cubicBezTo>
                    <a:pt x="816062" y="571704"/>
                    <a:pt x="835112" y="595913"/>
                    <a:pt x="841859" y="628853"/>
                  </a:cubicBezTo>
                  <a:cubicBezTo>
                    <a:pt x="848606" y="661793"/>
                    <a:pt x="847415" y="716165"/>
                    <a:pt x="841859" y="755059"/>
                  </a:cubicBezTo>
                  <a:cubicBezTo>
                    <a:pt x="836303" y="793953"/>
                    <a:pt x="827969" y="840785"/>
                    <a:pt x="808522" y="862216"/>
                  </a:cubicBezTo>
                  <a:cubicBezTo>
                    <a:pt x="789075" y="883647"/>
                    <a:pt x="762484" y="874916"/>
                    <a:pt x="725178" y="883647"/>
                  </a:cubicBezTo>
                  <a:cubicBezTo>
                    <a:pt x="687872" y="892378"/>
                    <a:pt x="584684" y="914603"/>
                    <a:pt x="584684" y="914603"/>
                  </a:cubicBezTo>
                  <a:lnTo>
                    <a:pt x="413234" y="955084"/>
                  </a:lnTo>
                  <a:cubicBezTo>
                    <a:pt x="362434" y="966990"/>
                    <a:pt x="311634" y="980088"/>
                    <a:pt x="279884" y="986041"/>
                  </a:cubicBezTo>
                  <a:cubicBezTo>
                    <a:pt x="248134" y="991994"/>
                    <a:pt x="239403" y="995566"/>
                    <a:pt x="222734" y="990803"/>
                  </a:cubicBezTo>
                  <a:cubicBezTo>
                    <a:pt x="206065" y="986041"/>
                    <a:pt x="187809" y="971357"/>
                    <a:pt x="179872" y="957466"/>
                  </a:cubicBezTo>
                  <a:cubicBezTo>
                    <a:pt x="171935" y="943575"/>
                    <a:pt x="168759" y="925715"/>
                    <a:pt x="175109" y="907459"/>
                  </a:cubicBezTo>
                  <a:cubicBezTo>
                    <a:pt x="181459" y="889203"/>
                    <a:pt x="211622" y="872534"/>
                    <a:pt x="217972" y="847928"/>
                  </a:cubicBezTo>
                  <a:cubicBezTo>
                    <a:pt x="224322" y="823322"/>
                    <a:pt x="221147" y="807050"/>
                    <a:pt x="213209" y="759822"/>
                  </a:cubicBezTo>
                  <a:cubicBezTo>
                    <a:pt x="205271" y="712594"/>
                    <a:pt x="185031" y="626075"/>
                    <a:pt x="170347" y="564559"/>
                  </a:cubicBezTo>
                  <a:cubicBezTo>
                    <a:pt x="155663" y="503043"/>
                    <a:pt x="139391" y="434781"/>
                    <a:pt x="125103" y="390728"/>
                  </a:cubicBezTo>
                  <a:cubicBezTo>
                    <a:pt x="110815" y="346675"/>
                    <a:pt x="100894" y="318894"/>
                    <a:pt x="84622" y="300241"/>
                  </a:cubicBezTo>
                  <a:cubicBezTo>
                    <a:pt x="68350" y="281588"/>
                    <a:pt x="41363" y="295875"/>
                    <a:pt x="27472" y="278809"/>
                  </a:cubicBezTo>
                  <a:cubicBezTo>
                    <a:pt x="13581" y="261743"/>
                    <a:pt x="-5072" y="220866"/>
                    <a:pt x="1278" y="197847"/>
                  </a:cubicBezTo>
                  <a:cubicBezTo>
                    <a:pt x="7628" y="174828"/>
                    <a:pt x="8819" y="168478"/>
                    <a:pt x="39378" y="154984"/>
                  </a:cubicBezTo>
                  <a:close/>
                </a:path>
              </a:pathLst>
            </a:custGeom>
            <a:solidFill>
              <a:srgbClr val="9A57C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62" name="Овал 2061"/>
            <p:cNvSpPr/>
            <p:nvPr/>
          </p:nvSpPr>
          <p:spPr>
            <a:xfrm>
              <a:off x="2483767" y="58107"/>
              <a:ext cx="259779" cy="176927"/>
            </a:xfrm>
            <a:prstGeom prst="ellipse">
              <a:avLst/>
            </a:prstGeom>
            <a:solidFill>
              <a:srgbClr val="9A57C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 rot="21104664">
              <a:off x="2771800" y="47948"/>
              <a:ext cx="259779" cy="176927"/>
            </a:xfrm>
            <a:prstGeom prst="ellipse">
              <a:avLst/>
            </a:prstGeom>
            <a:solidFill>
              <a:srgbClr val="9A57C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Месяц 76"/>
            <p:cNvSpPr/>
            <p:nvPr/>
          </p:nvSpPr>
          <p:spPr>
            <a:xfrm rot="10800000">
              <a:off x="2992700" y="304181"/>
              <a:ext cx="45719" cy="189969"/>
            </a:xfrm>
            <a:prstGeom prst="moon">
              <a:avLst>
                <a:gd name="adj" fmla="val 66697"/>
              </a:avLst>
            </a:prstGeom>
            <a:solidFill>
              <a:srgbClr val="D5B8DA"/>
            </a:solidFill>
            <a:ln>
              <a:solidFill>
                <a:srgbClr val="D5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" name="Месяц 77"/>
            <p:cNvSpPr/>
            <p:nvPr/>
          </p:nvSpPr>
          <p:spPr>
            <a:xfrm rot="11267060">
              <a:off x="3032643" y="868415"/>
              <a:ext cx="45719" cy="231253"/>
            </a:xfrm>
            <a:prstGeom prst="moon">
              <a:avLst>
                <a:gd name="adj" fmla="val 66697"/>
              </a:avLst>
            </a:prstGeom>
            <a:solidFill>
              <a:srgbClr val="D5B8DA"/>
            </a:solidFill>
            <a:ln>
              <a:solidFill>
                <a:srgbClr val="D5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" name="Месяц 78"/>
            <p:cNvSpPr/>
            <p:nvPr/>
          </p:nvSpPr>
          <p:spPr>
            <a:xfrm>
              <a:off x="2516273" y="376435"/>
              <a:ext cx="47980" cy="683797"/>
            </a:xfrm>
            <a:prstGeom prst="moon">
              <a:avLst>
                <a:gd name="adj" fmla="val 67412"/>
              </a:avLst>
            </a:prstGeom>
            <a:solidFill>
              <a:srgbClr val="D5B8DA"/>
            </a:solidFill>
            <a:ln>
              <a:solidFill>
                <a:srgbClr val="D5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Месяц 79"/>
            <p:cNvSpPr/>
            <p:nvPr/>
          </p:nvSpPr>
          <p:spPr>
            <a:xfrm rot="10800000">
              <a:off x="2654028" y="99079"/>
              <a:ext cx="45719" cy="94984"/>
            </a:xfrm>
            <a:prstGeom prst="moon">
              <a:avLst>
                <a:gd name="adj" fmla="val 66697"/>
              </a:avLst>
            </a:prstGeom>
            <a:solidFill>
              <a:srgbClr val="D5B8DA"/>
            </a:solidFill>
            <a:ln>
              <a:solidFill>
                <a:srgbClr val="D5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Месяц 81"/>
            <p:cNvSpPr/>
            <p:nvPr/>
          </p:nvSpPr>
          <p:spPr>
            <a:xfrm rot="10800000">
              <a:off x="2946981" y="88211"/>
              <a:ext cx="45719" cy="94984"/>
            </a:xfrm>
            <a:prstGeom prst="moon">
              <a:avLst>
                <a:gd name="adj" fmla="val 66697"/>
              </a:avLst>
            </a:prstGeom>
            <a:solidFill>
              <a:srgbClr val="D5B8DA"/>
            </a:solidFill>
            <a:ln>
              <a:solidFill>
                <a:srgbClr val="D5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374775" y="538163"/>
            <a:ext cx="1325563" cy="1171575"/>
            <a:chOff x="1489355" y="120599"/>
            <a:chExt cx="1201737" cy="1109663"/>
          </a:xfrm>
        </p:grpSpPr>
        <p:grpSp>
          <p:nvGrpSpPr>
            <p:cNvPr id="11292" name="Группа 12"/>
            <p:cNvGrpSpPr/>
            <p:nvPr/>
          </p:nvGrpSpPr>
          <p:grpSpPr>
            <a:xfrm>
              <a:off x="1489355" y="120599"/>
              <a:ext cx="1201737" cy="1109663"/>
              <a:chOff x="2002111" y="-1744664"/>
              <a:chExt cx="1201737" cy="1109663"/>
            </a:xfrm>
          </p:grpSpPr>
          <p:pic>
            <p:nvPicPr>
              <p:cNvPr id="11294" name="Picture 16" descr="C:\Users\Андрей\Desktop\С зеленый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2111" y="-1744664"/>
                <a:ext cx="1201737" cy="11096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Полилиния 11"/>
              <p:cNvSpPr/>
              <p:nvPr/>
            </p:nvSpPr>
            <p:spPr>
              <a:xfrm>
                <a:off x="2227681" y="-1660629"/>
                <a:ext cx="657178" cy="955946"/>
              </a:xfrm>
              <a:custGeom>
                <a:avLst/>
                <a:gdLst>
                  <a:gd name="connsiteX0" fmla="*/ 483769 w 657178"/>
                  <a:gd name="connsiteY0" fmla="*/ 31854 h 955946"/>
                  <a:gd name="connsiteX1" fmla="*/ 359944 w 657178"/>
                  <a:gd name="connsiteY1" fmla="*/ 104 h 955946"/>
                  <a:gd name="connsiteX2" fmla="*/ 220244 w 657178"/>
                  <a:gd name="connsiteY2" fmla="*/ 25504 h 955946"/>
                  <a:gd name="connsiteX3" fmla="*/ 109119 w 657178"/>
                  <a:gd name="connsiteY3" fmla="*/ 117579 h 955946"/>
                  <a:gd name="connsiteX4" fmla="*/ 20219 w 657178"/>
                  <a:gd name="connsiteY4" fmla="*/ 295379 h 955946"/>
                  <a:gd name="connsiteX5" fmla="*/ 1169 w 657178"/>
                  <a:gd name="connsiteY5" fmla="*/ 501754 h 955946"/>
                  <a:gd name="connsiteX6" fmla="*/ 42444 w 657178"/>
                  <a:gd name="connsiteY6" fmla="*/ 717654 h 955946"/>
                  <a:gd name="connsiteX7" fmla="*/ 134519 w 657178"/>
                  <a:gd name="connsiteY7" fmla="*/ 857354 h 955946"/>
                  <a:gd name="connsiteX8" fmla="*/ 258344 w 657178"/>
                  <a:gd name="connsiteY8" fmla="*/ 936729 h 955946"/>
                  <a:gd name="connsiteX9" fmla="*/ 398044 w 657178"/>
                  <a:gd name="connsiteY9" fmla="*/ 952604 h 955946"/>
                  <a:gd name="connsiteX10" fmla="*/ 540919 w 657178"/>
                  <a:gd name="connsiteY10" fmla="*/ 885929 h 955946"/>
                  <a:gd name="connsiteX11" fmla="*/ 636169 w 657178"/>
                  <a:gd name="connsiteY11" fmla="*/ 736704 h 955946"/>
                  <a:gd name="connsiteX12" fmla="*/ 648869 w 657178"/>
                  <a:gd name="connsiteY12" fmla="*/ 698604 h 955946"/>
                  <a:gd name="connsiteX13" fmla="*/ 610769 w 657178"/>
                  <a:gd name="connsiteY13" fmla="*/ 593829 h 955946"/>
                  <a:gd name="connsiteX14" fmla="*/ 544094 w 657178"/>
                  <a:gd name="connsiteY14" fmla="*/ 577954 h 955946"/>
                  <a:gd name="connsiteX15" fmla="*/ 455194 w 657178"/>
                  <a:gd name="connsiteY15" fmla="*/ 673204 h 955946"/>
                  <a:gd name="connsiteX16" fmla="*/ 363119 w 657178"/>
                  <a:gd name="connsiteY16" fmla="*/ 689079 h 955946"/>
                  <a:gd name="connsiteX17" fmla="*/ 290094 w 657178"/>
                  <a:gd name="connsiteY17" fmla="*/ 635104 h 955946"/>
                  <a:gd name="connsiteX18" fmla="*/ 245644 w 657178"/>
                  <a:gd name="connsiteY18" fmla="*/ 470004 h 955946"/>
                  <a:gd name="connsiteX19" fmla="*/ 255169 w 657178"/>
                  <a:gd name="connsiteY19" fmla="*/ 346179 h 955946"/>
                  <a:gd name="connsiteX20" fmla="*/ 315494 w 657178"/>
                  <a:gd name="connsiteY20" fmla="*/ 216004 h 955946"/>
                  <a:gd name="connsiteX21" fmla="*/ 382169 w 657178"/>
                  <a:gd name="connsiteY21" fmla="*/ 193779 h 955946"/>
                  <a:gd name="connsiteX22" fmla="*/ 458369 w 657178"/>
                  <a:gd name="connsiteY22" fmla="*/ 219179 h 955946"/>
                  <a:gd name="connsiteX23" fmla="*/ 518694 w 657178"/>
                  <a:gd name="connsiteY23" fmla="*/ 330304 h 955946"/>
                  <a:gd name="connsiteX24" fmla="*/ 582194 w 657178"/>
                  <a:gd name="connsiteY24" fmla="*/ 371579 h 955946"/>
                  <a:gd name="connsiteX25" fmla="*/ 642519 w 657178"/>
                  <a:gd name="connsiteY25" fmla="*/ 333479 h 955946"/>
                  <a:gd name="connsiteX26" fmla="*/ 655219 w 657178"/>
                  <a:gd name="connsiteY26" fmla="*/ 219179 h 955946"/>
                  <a:gd name="connsiteX27" fmla="*/ 610769 w 657178"/>
                  <a:gd name="connsiteY27" fmla="*/ 101704 h 955946"/>
                  <a:gd name="connsiteX28" fmla="*/ 566319 w 657178"/>
                  <a:gd name="connsiteY28" fmla="*/ 28679 h 955946"/>
                  <a:gd name="connsiteX29" fmla="*/ 483769 w 657178"/>
                  <a:gd name="connsiteY29" fmla="*/ 31854 h 955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7178" h="955946">
                    <a:moveTo>
                      <a:pt x="483769" y="31854"/>
                    </a:moveTo>
                    <a:cubicBezTo>
                      <a:pt x="449373" y="27092"/>
                      <a:pt x="403865" y="1162"/>
                      <a:pt x="359944" y="104"/>
                    </a:cubicBezTo>
                    <a:cubicBezTo>
                      <a:pt x="316023" y="-954"/>
                      <a:pt x="262048" y="5925"/>
                      <a:pt x="220244" y="25504"/>
                    </a:cubicBezTo>
                    <a:cubicBezTo>
                      <a:pt x="178440" y="45083"/>
                      <a:pt x="142456" y="72600"/>
                      <a:pt x="109119" y="117579"/>
                    </a:cubicBezTo>
                    <a:cubicBezTo>
                      <a:pt x="75781" y="162558"/>
                      <a:pt x="38211" y="231350"/>
                      <a:pt x="20219" y="295379"/>
                    </a:cubicBezTo>
                    <a:cubicBezTo>
                      <a:pt x="2227" y="359408"/>
                      <a:pt x="-2535" y="431375"/>
                      <a:pt x="1169" y="501754"/>
                    </a:cubicBezTo>
                    <a:cubicBezTo>
                      <a:pt x="4873" y="572133"/>
                      <a:pt x="20219" y="658387"/>
                      <a:pt x="42444" y="717654"/>
                    </a:cubicBezTo>
                    <a:cubicBezTo>
                      <a:pt x="64669" y="776921"/>
                      <a:pt x="98536" y="820842"/>
                      <a:pt x="134519" y="857354"/>
                    </a:cubicBezTo>
                    <a:cubicBezTo>
                      <a:pt x="170502" y="893866"/>
                      <a:pt x="214423" y="920854"/>
                      <a:pt x="258344" y="936729"/>
                    </a:cubicBezTo>
                    <a:cubicBezTo>
                      <a:pt x="302265" y="952604"/>
                      <a:pt x="350948" y="961071"/>
                      <a:pt x="398044" y="952604"/>
                    </a:cubicBezTo>
                    <a:cubicBezTo>
                      <a:pt x="445140" y="944137"/>
                      <a:pt x="501232" y="921912"/>
                      <a:pt x="540919" y="885929"/>
                    </a:cubicBezTo>
                    <a:cubicBezTo>
                      <a:pt x="580606" y="849946"/>
                      <a:pt x="618177" y="767925"/>
                      <a:pt x="636169" y="736704"/>
                    </a:cubicBezTo>
                    <a:cubicBezTo>
                      <a:pt x="654161" y="705483"/>
                      <a:pt x="653102" y="722416"/>
                      <a:pt x="648869" y="698604"/>
                    </a:cubicBezTo>
                    <a:cubicBezTo>
                      <a:pt x="644636" y="674792"/>
                      <a:pt x="628231" y="613937"/>
                      <a:pt x="610769" y="593829"/>
                    </a:cubicBezTo>
                    <a:cubicBezTo>
                      <a:pt x="593307" y="573721"/>
                      <a:pt x="570023" y="564725"/>
                      <a:pt x="544094" y="577954"/>
                    </a:cubicBezTo>
                    <a:cubicBezTo>
                      <a:pt x="518165" y="591183"/>
                      <a:pt x="485357" y="654683"/>
                      <a:pt x="455194" y="673204"/>
                    </a:cubicBezTo>
                    <a:cubicBezTo>
                      <a:pt x="425031" y="691725"/>
                      <a:pt x="390636" y="695429"/>
                      <a:pt x="363119" y="689079"/>
                    </a:cubicBezTo>
                    <a:cubicBezTo>
                      <a:pt x="335602" y="682729"/>
                      <a:pt x="309673" y="671617"/>
                      <a:pt x="290094" y="635104"/>
                    </a:cubicBezTo>
                    <a:cubicBezTo>
                      <a:pt x="270515" y="598592"/>
                      <a:pt x="251465" y="518158"/>
                      <a:pt x="245644" y="470004"/>
                    </a:cubicBezTo>
                    <a:cubicBezTo>
                      <a:pt x="239823" y="421850"/>
                      <a:pt x="243527" y="388512"/>
                      <a:pt x="255169" y="346179"/>
                    </a:cubicBezTo>
                    <a:cubicBezTo>
                      <a:pt x="266811" y="303846"/>
                      <a:pt x="294327" y="241404"/>
                      <a:pt x="315494" y="216004"/>
                    </a:cubicBezTo>
                    <a:cubicBezTo>
                      <a:pt x="336661" y="190604"/>
                      <a:pt x="358357" y="193250"/>
                      <a:pt x="382169" y="193779"/>
                    </a:cubicBezTo>
                    <a:cubicBezTo>
                      <a:pt x="405981" y="194308"/>
                      <a:pt x="435615" y="196425"/>
                      <a:pt x="458369" y="219179"/>
                    </a:cubicBezTo>
                    <a:cubicBezTo>
                      <a:pt x="481123" y="241933"/>
                      <a:pt x="498056" y="304904"/>
                      <a:pt x="518694" y="330304"/>
                    </a:cubicBezTo>
                    <a:cubicBezTo>
                      <a:pt x="539332" y="355704"/>
                      <a:pt x="561557" y="371050"/>
                      <a:pt x="582194" y="371579"/>
                    </a:cubicBezTo>
                    <a:cubicBezTo>
                      <a:pt x="602831" y="372108"/>
                      <a:pt x="630348" y="358879"/>
                      <a:pt x="642519" y="333479"/>
                    </a:cubicBezTo>
                    <a:cubicBezTo>
                      <a:pt x="654690" y="308079"/>
                      <a:pt x="660511" y="257808"/>
                      <a:pt x="655219" y="219179"/>
                    </a:cubicBezTo>
                    <a:cubicBezTo>
                      <a:pt x="649927" y="180550"/>
                      <a:pt x="625586" y="133454"/>
                      <a:pt x="610769" y="101704"/>
                    </a:cubicBezTo>
                    <a:cubicBezTo>
                      <a:pt x="595952" y="69954"/>
                      <a:pt x="582194" y="42967"/>
                      <a:pt x="566319" y="28679"/>
                    </a:cubicBezTo>
                    <a:cubicBezTo>
                      <a:pt x="550444" y="14391"/>
                      <a:pt x="518165" y="36616"/>
                      <a:pt x="483769" y="3185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44" name="Месяц 43"/>
            <p:cNvSpPr/>
            <p:nvPr/>
          </p:nvSpPr>
          <p:spPr>
            <a:xfrm rot="21377247">
              <a:off x="1763497" y="368971"/>
              <a:ext cx="112568" cy="656916"/>
            </a:xfrm>
            <a:prstGeom prst="moon">
              <a:avLst>
                <a:gd name="adj" fmla="val 27030"/>
              </a:avLst>
            </a:prstGeom>
            <a:solidFill>
              <a:srgbClr val="F6F6B0"/>
            </a:solidFill>
            <a:ln>
              <a:solidFill>
                <a:srgbClr val="F6F6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56" name="TextBox 11"/>
          <p:cNvSpPr txBox="1"/>
          <p:nvPr/>
        </p:nvSpPr>
        <p:spPr>
          <a:xfrm>
            <a:off x="3995738" y="3921125"/>
            <a:ext cx="4794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dirty="0">
                <a:cs typeface="Arial" panose="020B0604020202020204" pitchFamily="34" charset="0"/>
              </a:rPr>
              <a:t>4</a:t>
            </a:r>
            <a:endParaRPr dirty="0">
              <a:ea typeface="Arial" panose="020B0604020202020204" pitchFamily="34" charset="0"/>
            </a:endParaRPr>
          </a:p>
        </p:txBody>
      </p:sp>
      <p:sp>
        <p:nvSpPr>
          <p:cNvPr id="157" name="TextBox 12"/>
          <p:cNvSpPr txBox="1"/>
          <p:nvPr/>
        </p:nvSpPr>
        <p:spPr>
          <a:xfrm>
            <a:off x="4859338" y="3921125"/>
            <a:ext cx="481012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dirty="0">
                <a:cs typeface="Arial" panose="020B0604020202020204" pitchFamily="34" charset="0"/>
              </a:rPr>
              <a:t>5</a:t>
            </a:r>
            <a:endParaRPr dirty="0">
              <a:ea typeface="Arial" panose="020B0604020202020204" pitchFamily="34" charset="0"/>
            </a:endParaRPr>
          </a:p>
        </p:txBody>
      </p:sp>
      <p:sp>
        <p:nvSpPr>
          <p:cNvPr id="158" name="TextBox 13"/>
          <p:cNvSpPr txBox="1"/>
          <p:nvPr/>
        </p:nvSpPr>
        <p:spPr>
          <a:xfrm>
            <a:off x="5656263" y="3921125"/>
            <a:ext cx="4794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dirty="0">
                <a:cs typeface="Arial" panose="020B0604020202020204" pitchFamily="34" charset="0"/>
              </a:rPr>
              <a:t>6</a:t>
            </a:r>
            <a:endParaRPr dirty="0">
              <a:ea typeface="Arial" panose="020B0604020202020204" pitchFamily="34" charset="0"/>
            </a:endParaRPr>
          </a:p>
        </p:txBody>
      </p:sp>
      <p:sp>
        <p:nvSpPr>
          <p:cNvPr id="159" name="TextBox 14"/>
          <p:cNvSpPr txBox="1"/>
          <p:nvPr/>
        </p:nvSpPr>
        <p:spPr>
          <a:xfrm>
            <a:off x="6519863" y="3921125"/>
            <a:ext cx="4794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dirty="0">
                <a:cs typeface="Arial" panose="020B0604020202020204" pitchFamily="34" charset="0"/>
              </a:rPr>
              <a:t>7</a:t>
            </a:r>
            <a:endParaRPr dirty="0">
              <a:ea typeface="Arial" panose="020B0604020202020204" pitchFamily="34" charset="0"/>
            </a:endParaRPr>
          </a:p>
        </p:txBody>
      </p:sp>
      <p:sp>
        <p:nvSpPr>
          <p:cNvPr id="160" name="TextBox 15"/>
          <p:cNvSpPr txBox="1"/>
          <p:nvPr/>
        </p:nvSpPr>
        <p:spPr>
          <a:xfrm>
            <a:off x="7312025" y="3933825"/>
            <a:ext cx="4794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dirty="0">
                <a:cs typeface="Arial" panose="020B0604020202020204" pitchFamily="34" charset="0"/>
              </a:rPr>
              <a:t>8</a:t>
            </a:r>
            <a:endParaRPr dirty="0">
              <a:ea typeface="Arial" panose="020B0604020202020204" pitchFamily="34" charset="0"/>
            </a:endParaRPr>
          </a:p>
        </p:txBody>
      </p:sp>
      <p:sp>
        <p:nvSpPr>
          <p:cNvPr id="161" name="TextBox 16"/>
          <p:cNvSpPr txBox="1"/>
          <p:nvPr/>
        </p:nvSpPr>
        <p:spPr>
          <a:xfrm>
            <a:off x="8175625" y="3921125"/>
            <a:ext cx="481013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dirty="0">
                <a:cs typeface="Arial" panose="020B0604020202020204" pitchFamily="34" charset="0"/>
              </a:rPr>
              <a:t>9</a:t>
            </a:r>
            <a:endParaRPr dirty="0">
              <a:ea typeface="Arial" panose="020B0604020202020204" pitchFamily="34" charset="0"/>
            </a:endParaRPr>
          </a:p>
        </p:txBody>
      </p:sp>
      <p:sp>
        <p:nvSpPr>
          <p:cNvPr id="115" name="TextBox 9"/>
          <p:cNvSpPr txBox="1"/>
          <p:nvPr/>
        </p:nvSpPr>
        <p:spPr>
          <a:xfrm>
            <a:off x="2363788" y="3930650"/>
            <a:ext cx="4794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dirty="0">
                <a:cs typeface="Arial" panose="020B0604020202020204" pitchFamily="34" charset="0"/>
              </a:rPr>
              <a:t>2</a:t>
            </a:r>
            <a:endParaRPr dirty="0">
              <a:ea typeface="Arial" panose="020B0604020202020204" pitchFamily="34" charset="0"/>
            </a:endParaRPr>
          </a:p>
        </p:txBody>
      </p:sp>
      <p:sp>
        <p:nvSpPr>
          <p:cNvPr id="116" name="TextBox 10"/>
          <p:cNvSpPr txBox="1"/>
          <p:nvPr/>
        </p:nvSpPr>
        <p:spPr>
          <a:xfrm>
            <a:off x="3155950" y="3930650"/>
            <a:ext cx="4794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dirty="0">
                <a:cs typeface="Arial" panose="020B0604020202020204" pitchFamily="34" charset="0"/>
              </a:rPr>
              <a:t>3</a:t>
            </a:r>
            <a:endParaRPr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5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5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5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01205E-6 L 0.58715 -0.00402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7" grpId="1"/>
      <p:bldP spid="117" grpId="2"/>
      <p:bldP spid="156" grpId="0"/>
      <p:bldP spid="156" grpId="1"/>
      <p:bldP spid="156" grpId="2"/>
      <p:bldP spid="157" grpId="0"/>
      <p:bldP spid="158" grpId="0"/>
      <p:bldP spid="159" grpId="0"/>
      <p:bldP spid="160" grpId="0"/>
      <p:bldP spid="161" grpId="0"/>
      <p:bldP spid="115" grpId="0"/>
      <p:bldP spid="115" grpId="1"/>
      <p:bldP spid="115" grpId="2"/>
      <p:bldP spid="116" grpId="0"/>
      <p:bldP spid="116" grpId="1"/>
      <p:bldP spid="11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Рисунок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5"/>
            <a:ext cx="9144000" cy="513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D:\картинки\детишки в снегу.png"/>
          <p:cNvPicPr>
            <a:picLocks noChangeAspect="1"/>
          </p:cNvPicPr>
          <p:nvPr/>
        </p:nvPicPr>
        <p:blipFill>
          <a:blip r:embed="rId2"/>
          <a:srcRect r="78197"/>
          <a:stretch>
            <a:fillRect/>
          </a:stretch>
        </p:blipFill>
        <p:spPr>
          <a:xfrm>
            <a:off x="557213" y="2422525"/>
            <a:ext cx="1584325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2" descr="D:\картинки\детишки в снегу.png"/>
          <p:cNvPicPr>
            <a:picLocks noChangeAspect="1"/>
          </p:cNvPicPr>
          <p:nvPr/>
        </p:nvPicPr>
        <p:blipFill>
          <a:blip r:embed="rId2"/>
          <a:srcRect l="26036" r="52161"/>
          <a:stretch>
            <a:fillRect/>
          </a:stretch>
        </p:blipFill>
        <p:spPr>
          <a:xfrm>
            <a:off x="2493963" y="2571750"/>
            <a:ext cx="1501775" cy="2109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2" descr="D:\картинки\детишки в снегу.png"/>
          <p:cNvPicPr>
            <a:picLocks noChangeAspect="1"/>
          </p:cNvPicPr>
          <p:nvPr/>
        </p:nvPicPr>
        <p:blipFill>
          <a:blip r:embed="rId2"/>
          <a:srcRect l="52533" t="-2965" r="25664" b="2965"/>
          <a:stretch>
            <a:fillRect/>
          </a:stretch>
        </p:blipFill>
        <p:spPr>
          <a:xfrm>
            <a:off x="4706938" y="2422525"/>
            <a:ext cx="1520825" cy="213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2" descr="D:\картинки\детишки в снегу.png"/>
          <p:cNvPicPr>
            <a:picLocks noChangeAspect="1"/>
          </p:cNvPicPr>
          <p:nvPr/>
        </p:nvPicPr>
        <p:blipFill>
          <a:blip r:embed="rId2"/>
          <a:srcRect l="78322" t="-4147" r="-125" b="4147"/>
          <a:stretch>
            <a:fillRect/>
          </a:stretch>
        </p:blipFill>
        <p:spPr>
          <a:xfrm>
            <a:off x="6743700" y="2508250"/>
            <a:ext cx="1500188" cy="2109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Скругленный прямоугольник 35"/>
          <p:cNvSpPr/>
          <p:nvPr/>
        </p:nvSpPr>
        <p:spPr>
          <a:xfrm>
            <a:off x="588963" y="555625"/>
            <a:ext cx="954088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246313" y="555625"/>
            <a:ext cx="946150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913188" y="555625"/>
            <a:ext cx="9255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557838" y="555625"/>
            <a:ext cx="8747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425575" y="566738"/>
            <a:ext cx="947738" cy="963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098800" y="555625"/>
            <a:ext cx="947738" cy="963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694238" y="527050"/>
            <a:ext cx="946150" cy="965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423025" y="527050"/>
            <a:ext cx="946150" cy="965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369175" y="555625"/>
            <a:ext cx="8747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23695E-7 L -0.00243 0.0806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23695E-7 L -0.00243 0.0806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0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23695E-7 L -0.00243 0.0806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23695E-7 L -0.00243 0.0806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0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2" descr="D:\Детский сад\05 Цветы\pics\дети сад весна цветы [преобразованный].png"/>
          <p:cNvPicPr>
            <a:picLocks noChangeAspect="1"/>
          </p:cNvPicPr>
          <p:nvPr/>
        </p:nvPicPr>
        <p:blipFill>
          <a:blip r:embed="rId1"/>
          <a:srcRect b="17465"/>
          <a:stretch>
            <a:fillRect/>
          </a:stretch>
        </p:blipFill>
        <p:spPr>
          <a:xfrm>
            <a:off x="0" y="0"/>
            <a:ext cx="9175750" cy="5164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Рисунок 3"/>
          <p:cNvPicPr>
            <a:picLocks noChangeAspect="1"/>
          </p:cNvPicPr>
          <p:nvPr/>
        </p:nvPicPr>
        <p:blipFill>
          <a:blip r:embed="rId2"/>
          <a:srcRect l="30699" r="31258"/>
          <a:stretch>
            <a:fillRect/>
          </a:stretch>
        </p:blipFill>
        <p:spPr>
          <a:xfrm>
            <a:off x="250825" y="1454150"/>
            <a:ext cx="2290763" cy="303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Рисунок 3"/>
          <p:cNvPicPr>
            <a:picLocks noChangeAspect="1"/>
          </p:cNvPicPr>
          <p:nvPr/>
        </p:nvPicPr>
        <p:blipFill>
          <a:blip r:embed="rId3"/>
          <a:srcRect l="-3275" r="68477"/>
          <a:stretch>
            <a:fillRect/>
          </a:stretch>
        </p:blipFill>
        <p:spPr>
          <a:xfrm>
            <a:off x="6659563" y="1550988"/>
            <a:ext cx="2187575" cy="3033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Picture 2" descr="D:\картинки\мяч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463" y="4206875"/>
            <a:ext cx="935037" cy="93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" descr="D:\картинки\мяч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425" y="4081463"/>
            <a:ext cx="1008063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4" descr="D:\картинки\щенки и мяч.png"/>
          <p:cNvPicPr>
            <a:picLocks noChangeAspect="1"/>
          </p:cNvPicPr>
          <p:nvPr/>
        </p:nvPicPr>
        <p:blipFill>
          <a:blip r:embed="rId6"/>
          <a:srcRect l="33018" t="68761" r="36690"/>
          <a:stretch>
            <a:fillRect/>
          </a:stretch>
        </p:blipFill>
        <p:spPr>
          <a:xfrm>
            <a:off x="3324225" y="3508375"/>
            <a:ext cx="1138238" cy="113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4" descr="D:\картинки\щенки и мяч.png"/>
          <p:cNvPicPr>
            <a:picLocks noChangeAspect="1"/>
          </p:cNvPicPr>
          <p:nvPr/>
        </p:nvPicPr>
        <p:blipFill>
          <a:blip r:embed="rId7"/>
          <a:srcRect l="33018" t="68761" r="36690"/>
          <a:stretch>
            <a:fillRect/>
          </a:stretch>
        </p:blipFill>
        <p:spPr>
          <a:xfrm>
            <a:off x="2266950" y="3348038"/>
            <a:ext cx="1090613" cy="1084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2339975" y="511175"/>
            <a:ext cx="9255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984625" y="511175"/>
            <a:ext cx="8747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121025" y="484188"/>
            <a:ext cx="946150" cy="963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48225" y="484188"/>
            <a:ext cx="947738" cy="963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95963" y="511175"/>
            <a:ext cx="8747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1835150" y="2859088"/>
            <a:ext cx="5159375" cy="2233613"/>
          </a:xfrm>
          <a:prstGeom prst="rect">
            <a:avLst/>
          </a:prstGeom>
          <a:solidFill>
            <a:srgbClr val="F6F6B0"/>
          </a:solidFill>
          <a:ln>
            <a:solidFill>
              <a:srgbClr val="9756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1835150" y="1671638"/>
            <a:ext cx="5149850" cy="1187450"/>
          </a:xfrm>
          <a:prstGeom prst="triangle">
            <a:avLst>
              <a:gd name="adj" fmla="val 49254"/>
            </a:avLst>
          </a:prstGeom>
          <a:solidFill>
            <a:srgbClr val="F6F6B0"/>
          </a:solidFill>
          <a:ln>
            <a:solidFill>
              <a:srgbClr val="9756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8400" y="3148013"/>
            <a:ext cx="576263" cy="971550"/>
          </a:xfrm>
          <a:prstGeom prst="rect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9338" y="3148013"/>
            <a:ext cx="576263" cy="971550"/>
          </a:xfrm>
          <a:prstGeom prst="rect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0425" y="3148013"/>
            <a:ext cx="576263" cy="971550"/>
          </a:xfrm>
          <a:prstGeom prst="rect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24075" y="3076575"/>
            <a:ext cx="1008063" cy="2016125"/>
          </a:xfrm>
          <a:prstGeom prst="rect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211388" y="4011613"/>
            <a:ext cx="144463" cy="107950"/>
          </a:xfrm>
          <a:prstGeom prst="ellipse">
            <a:avLst/>
          </a:prstGeom>
          <a:solidFill>
            <a:srgbClr val="7E5114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150" y="4803775"/>
            <a:ext cx="1657350" cy="288925"/>
          </a:xfrm>
          <a:prstGeom prst="rect">
            <a:avLst/>
          </a:prstGeom>
          <a:solidFill>
            <a:srgbClr val="7E5114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67175" y="1958975"/>
            <a:ext cx="576263" cy="757238"/>
          </a:xfrm>
          <a:prstGeom prst="rect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Прямая соединительная линия 10"/>
          <p:cNvCxnSpPr>
            <a:stCxn id="4" idx="0"/>
          </p:cNvCxnSpPr>
          <p:nvPr/>
        </p:nvCxnSpPr>
        <p:spPr>
          <a:xfrm>
            <a:off x="3995738" y="3148013"/>
            <a:ext cx="0" cy="971550"/>
          </a:xfrm>
          <a:prstGeom prst="line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708400" y="3651250"/>
            <a:ext cx="287338" cy="0"/>
          </a:xfrm>
          <a:prstGeom prst="line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148263" y="3165475"/>
            <a:ext cx="0" cy="973138"/>
          </a:xfrm>
          <a:prstGeom prst="line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859338" y="3670300"/>
            <a:ext cx="288925" cy="0"/>
          </a:xfrm>
          <a:prstGeom prst="line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227763" y="3148013"/>
            <a:ext cx="0" cy="971550"/>
          </a:xfrm>
          <a:prstGeom prst="line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940425" y="3651250"/>
            <a:ext cx="287338" cy="0"/>
          </a:xfrm>
          <a:prstGeom prst="line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Прямая соединительная линия 21"/>
          <p:cNvCxnSpPr>
            <a:stCxn id="12" idx="0"/>
            <a:endCxn id="12" idx="2"/>
          </p:cNvCxnSpPr>
          <p:nvPr/>
        </p:nvCxnSpPr>
        <p:spPr>
          <a:xfrm>
            <a:off x="4356100" y="1958975"/>
            <a:ext cx="0" cy="757238"/>
          </a:xfrm>
          <a:prstGeom prst="line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067175" y="2355850"/>
            <a:ext cx="288925" cy="0"/>
          </a:xfrm>
          <a:prstGeom prst="line">
            <a:avLst/>
          </a:prstGeom>
          <a:solidFill>
            <a:schemeClr val="bg1"/>
          </a:solidFill>
          <a:ln>
            <a:solidFill>
              <a:srgbClr val="7E5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179388" y="742950"/>
            <a:ext cx="925513" cy="965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52600" y="742950"/>
            <a:ext cx="874713" cy="965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60438" y="715963"/>
            <a:ext cx="947738" cy="963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84438" y="715963"/>
            <a:ext cx="946150" cy="963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276600" y="742950"/>
            <a:ext cx="874713" cy="965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018088" y="757238"/>
            <a:ext cx="925513" cy="965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591300" y="757238"/>
            <a:ext cx="874713" cy="965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799138" y="730250"/>
            <a:ext cx="947738" cy="963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323138" y="730250"/>
            <a:ext cx="946150" cy="963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5300" y="757238"/>
            <a:ext cx="874713" cy="965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5" grpId="0" animBg="1"/>
      <p:bldP spid="6" grpId="0" animBg="1"/>
      <p:bldP spid="12" grpId="0" animBg="1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3" descr="\\Nva_video\фотобанк\clipart\ОБЩАЯ\озеро.png"/>
          <p:cNvPicPr>
            <a:picLocks noChangeAspect="1"/>
          </p:cNvPicPr>
          <p:nvPr/>
        </p:nvPicPr>
        <p:blipFill>
          <a:blip r:embed="rId1"/>
          <a:srcRect t="33289" b="30573"/>
          <a:stretch>
            <a:fillRect/>
          </a:stretch>
        </p:blipFill>
        <p:spPr>
          <a:xfrm>
            <a:off x="-15875" y="-34925"/>
            <a:ext cx="9398000" cy="5178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3579813" y="314325"/>
            <a:ext cx="1657350" cy="1276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6157912" y="3009900"/>
            <a:ext cx="5602287" cy="1511300"/>
            <a:chOff x="-1377924" y="3009278"/>
            <a:chExt cx="5601633" cy="1511979"/>
          </a:xfrm>
        </p:grpSpPr>
        <p:pic>
          <p:nvPicPr>
            <p:cNvPr id="15365" name="Picture 5" descr="D:\картинки\утка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377924" y="3075806"/>
              <a:ext cx="1288795" cy="115741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66" name="Picture 5" descr="D:\картинки\утка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71" y="3067231"/>
              <a:ext cx="1288795" cy="115741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67" name="Picture 5" descr="D:\картинки\утка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3363838"/>
              <a:ext cx="1288795" cy="115741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68" name="Picture 5" descr="D:\картинки\утка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4914" y="3009278"/>
              <a:ext cx="1288795" cy="115741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23457E-6 L 0.86701 0.0058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10" descr="D:\МУЗЫКА 1\27 инструменты  (Сказки)\27 урок\день [преобразованный].png"/>
          <p:cNvPicPr>
            <a:picLocks noChangeAspect="1"/>
          </p:cNvPicPr>
          <p:nvPr/>
        </p:nvPicPr>
        <p:blipFill>
          <a:blip r:embed="rId1"/>
          <a:srcRect l="29150" r="28783" b="69719"/>
          <a:stretch>
            <a:fillRect/>
          </a:stretch>
        </p:blipFill>
        <p:spPr>
          <a:xfrm>
            <a:off x="0" y="0"/>
            <a:ext cx="9144000" cy="394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0"/>
            <a:ext cx="9144000" cy="146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4" descr="D:\картинки\куропатк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528888"/>
            <a:ext cx="812800" cy="81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4"/>
          <p:cNvSpPr/>
          <p:nvPr/>
        </p:nvSpPr>
        <p:spPr>
          <a:xfrm>
            <a:off x="-28575" y="3146425"/>
            <a:ext cx="9172575" cy="1997075"/>
          </a:xfrm>
          <a:custGeom>
            <a:avLst/>
            <a:gdLst>
              <a:gd name="connsiteX0" fmla="*/ 0 w 9144000"/>
              <a:gd name="connsiteY0" fmla="*/ 0 h 1563638"/>
              <a:gd name="connsiteX1" fmla="*/ 9144000 w 9144000"/>
              <a:gd name="connsiteY1" fmla="*/ 0 h 1563638"/>
              <a:gd name="connsiteX2" fmla="*/ 9144000 w 9144000"/>
              <a:gd name="connsiteY2" fmla="*/ 1563638 h 1563638"/>
              <a:gd name="connsiteX3" fmla="*/ 0 w 9144000"/>
              <a:gd name="connsiteY3" fmla="*/ 1563638 h 1563638"/>
              <a:gd name="connsiteX4" fmla="*/ 0 w 9144000"/>
              <a:gd name="connsiteY4" fmla="*/ 0 h 1563638"/>
              <a:gd name="connsiteX0-1" fmla="*/ 0 w 9144000"/>
              <a:gd name="connsiteY0-2" fmla="*/ 9348 h 1572986"/>
              <a:gd name="connsiteX1-3" fmla="*/ 2380343 w 9144000"/>
              <a:gd name="connsiteY1-4" fmla="*/ 0 h 1572986"/>
              <a:gd name="connsiteX2-5" fmla="*/ 9144000 w 9144000"/>
              <a:gd name="connsiteY2-6" fmla="*/ 9348 h 1572986"/>
              <a:gd name="connsiteX3-7" fmla="*/ 9144000 w 9144000"/>
              <a:gd name="connsiteY3-8" fmla="*/ 1572986 h 1572986"/>
              <a:gd name="connsiteX4-9" fmla="*/ 0 w 9144000"/>
              <a:gd name="connsiteY4-10" fmla="*/ 1572986 h 1572986"/>
              <a:gd name="connsiteX5" fmla="*/ 0 w 9144000"/>
              <a:gd name="connsiteY5" fmla="*/ 9348 h 1572986"/>
              <a:gd name="connsiteX0-11" fmla="*/ 0 w 9144000"/>
              <a:gd name="connsiteY0-12" fmla="*/ 9348 h 1572986"/>
              <a:gd name="connsiteX1-13" fmla="*/ 2380343 w 9144000"/>
              <a:gd name="connsiteY1-14" fmla="*/ 0 h 1572986"/>
              <a:gd name="connsiteX2-15" fmla="*/ 6865257 w 9144000"/>
              <a:gd name="connsiteY2-16" fmla="*/ 0 h 1572986"/>
              <a:gd name="connsiteX3-17" fmla="*/ 9144000 w 9144000"/>
              <a:gd name="connsiteY3-18" fmla="*/ 9348 h 1572986"/>
              <a:gd name="connsiteX4-19" fmla="*/ 9144000 w 9144000"/>
              <a:gd name="connsiteY4-20" fmla="*/ 1572986 h 1572986"/>
              <a:gd name="connsiteX5-21" fmla="*/ 0 w 9144000"/>
              <a:gd name="connsiteY5-22" fmla="*/ 1572986 h 1572986"/>
              <a:gd name="connsiteX6" fmla="*/ 0 w 9144000"/>
              <a:gd name="connsiteY6" fmla="*/ 9348 h 1572986"/>
              <a:gd name="connsiteX0-23" fmla="*/ 0 w 9144000"/>
              <a:gd name="connsiteY0-24" fmla="*/ 299634 h 1863272"/>
              <a:gd name="connsiteX1-25" fmla="*/ 2438400 w 9144000"/>
              <a:gd name="connsiteY1-26" fmla="*/ 0 h 1863272"/>
              <a:gd name="connsiteX2-27" fmla="*/ 6865257 w 9144000"/>
              <a:gd name="connsiteY2-28" fmla="*/ 290286 h 1863272"/>
              <a:gd name="connsiteX3-29" fmla="*/ 9144000 w 9144000"/>
              <a:gd name="connsiteY3-30" fmla="*/ 299634 h 1863272"/>
              <a:gd name="connsiteX4-31" fmla="*/ 9144000 w 9144000"/>
              <a:gd name="connsiteY4-32" fmla="*/ 1863272 h 1863272"/>
              <a:gd name="connsiteX5-33" fmla="*/ 0 w 9144000"/>
              <a:gd name="connsiteY5-34" fmla="*/ 1863272 h 1863272"/>
              <a:gd name="connsiteX6-35" fmla="*/ 0 w 9144000"/>
              <a:gd name="connsiteY6-36" fmla="*/ 299634 h 1863272"/>
              <a:gd name="connsiteX0-37" fmla="*/ 0 w 9144000"/>
              <a:gd name="connsiteY0-38" fmla="*/ 299641 h 1863279"/>
              <a:gd name="connsiteX1-39" fmla="*/ 2438400 w 9144000"/>
              <a:gd name="connsiteY1-40" fmla="*/ 7 h 1863279"/>
              <a:gd name="connsiteX2-41" fmla="*/ 6865257 w 9144000"/>
              <a:gd name="connsiteY2-42" fmla="*/ 290293 h 1863279"/>
              <a:gd name="connsiteX3-43" fmla="*/ 9144000 w 9144000"/>
              <a:gd name="connsiteY3-44" fmla="*/ 299641 h 1863279"/>
              <a:gd name="connsiteX4-45" fmla="*/ 9144000 w 9144000"/>
              <a:gd name="connsiteY4-46" fmla="*/ 1863279 h 1863279"/>
              <a:gd name="connsiteX5-47" fmla="*/ 0 w 9144000"/>
              <a:gd name="connsiteY5-48" fmla="*/ 1863279 h 1863279"/>
              <a:gd name="connsiteX6-49" fmla="*/ 0 w 9144000"/>
              <a:gd name="connsiteY6-50" fmla="*/ 299641 h 1863279"/>
              <a:gd name="connsiteX0-51" fmla="*/ 0 w 9144000"/>
              <a:gd name="connsiteY0-52" fmla="*/ 299641 h 1863279"/>
              <a:gd name="connsiteX1-53" fmla="*/ 2438400 w 9144000"/>
              <a:gd name="connsiteY1-54" fmla="*/ 7 h 1863279"/>
              <a:gd name="connsiteX2-55" fmla="*/ 6865257 w 9144000"/>
              <a:gd name="connsiteY2-56" fmla="*/ 290293 h 1863279"/>
              <a:gd name="connsiteX3-57" fmla="*/ 9144000 w 9144000"/>
              <a:gd name="connsiteY3-58" fmla="*/ 299641 h 1863279"/>
              <a:gd name="connsiteX4-59" fmla="*/ 9144000 w 9144000"/>
              <a:gd name="connsiteY4-60" fmla="*/ 1863279 h 1863279"/>
              <a:gd name="connsiteX5-61" fmla="*/ 0 w 9144000"/>
              <a:gd name="connsiteY5-62" fmla="*/ 1863279 h 1863279"/>
              <a:gd name="connsiteX6-63" fmla="*/ 0 w 9144000"/>
              <a:gd name="connsiteY6-64" fmla="*/ 299641 h 1863279"/>
              <a:gd name="connsiteX0-65" fmla="*/ 0 w 9144000"/>
              <a:gd name="connsiteY0-66" fmla="*/ 330527 h 1894165"/>
              <a:gd name="connsiteX1-67" fmla="*/ 2438400 w 9144000"/>
              <a:gd name="connsiteY1-68" fmla="*/ 30893 h 1894165"/>
              <a:gd name="connsiteX2-69" fmla="*/ 6763657 w 9144000"/>
              <a:gd name="connsiteY2-70" fmla="*/ 814664 h 1894165"/>
              <a:gd name="connsiteX3-71" fmla="*/ 9144000 w 9144000"/>
              <a:gd name="connsiteY3-72" fmla="*/ 330527 h 1894165"/>
              <a:gd name="connsiteX4-73" fmla="*/ 9144000 w 9144000"/>
              <a:gd name="connsiteY4-74" fmla="*/ 1894165 h 1894165"/>
              <a:gd name="connsiteX5-75" fmla="*/ 0 w 9144000"/>
              <a:gd name="connsiteY5-76" fmla="*/ 1894165 h 1894165"/>
              <a:gd name="connsiteX6-77" fmla="*/ 0 w 9144000"/>
              <a:gd name="connsiteY6-78" fmla="*/ 330527 h 1894165"/>
              <a:gd name="connsiteX0-79" fmla="*/ 0 w 9144000"/>
              <a:gd name="connsiteY0-80" fmla="*/ 195252 h 1758890"/>
              <a:gd name="connsiteX1-81" fmla="*/ 2365829 w 9144000"/>
              <a:gd name="connsiteY1-82" fmla="*/ 98818 h 1758890"/>
              <a:gd name="connsiteX2-83" fmla="*/ 6763657 w 9144000"/>
              <a:gd name="connsiteY2-84" fmla="*/ 679389 h 1758890"/>
              <a:gd name="connsiteX3-85" fmla="*/ 9144000 w 9144000"/>
              <a:gd name="connsiteY3-86" fmla="*/ 195252 h 1758890"/>
              <a:gd name="connsiteX4-87" fmla="*/ 9144000 w 9144000"/>
              <a:gd name="connsiteY4-88" fmla="*/ 1758890 h 1758890"/>
              <a:gd name="connsiteX5-89" fmla="*/ 0 w 9144000"/>
              <a:gd name="connsiteY5-90" fmla="*/ 1758890 h 1758890"/>
              <a:gd name="connsiteX6-91" fmla="*/ 0 w 9144000"/>
              <a:gd name="connsiteY6-92" fmla="*/ 195252 h 1758890"/>
              <a:gd name="connsiteX0-93" fmla="*/ 0 w 9173028"/>
              <a:gd name="connsiteY0-94" fmla="*/ 392192 h 1665544"/>
              <a:gd name="connsiteX1-95" fmla="*/ 2394857 w 9173028"/>
              <a:gd name="connsiteY1-96" fmla="*/ 5472 h 1665544"/>
              <a:gd name="connsiteX2-97" fmla="*/ 6792685 w 9173028"/>
              <a:gd name="connsiteY2-98" fmla="*/ 586043 h 1665544"/>
              <a:gd name="connsiteX3-99" fmla="*/ 9173028 w 9173028"/>
              <a:gd name="connsiteY3-100" fmla="*/ 101906 h 1665544"/>
              <a:gd name="connsiteX4-101" fmla="*/ 9173028 w 9173028"/>
              <a:gd name="connsiteY4-102" fmla="*/ 1665544 h 1665544"/>
              <a:gd name="connsiteX5-103" fmla="*/ 29028 w 9173028"/>
              <a:gd name="connsiteY5-104" fmla="*/ 1665544 h 1665544"/>
              <a:gd name="connsiteX6-105" fmla="*/ 0 w 9173028"/>
              <a:gd name="connsiteY6-106" fmla="*/ 392192 h 1665544"/>
              <a:gd name="connsiteX0-107" fmla="*/ 0 w 9173028"/>
              <a:gd name="connsiteY0-108" fmla="*/ 392192 h 1665544"/>
              <a:gd name="connsiteX1-109" fmla="*/ 2394857 w 9173028"/>
              <a:gd name="connsiteY1-110" fmla="*/ 5472 h 1665544"/>
              <a:gd name="connsiteX2-111" fmla="*/ 6792685 w 9173028"/>
              <a:gd name="connsiteY2-112" fmla="*/ 586043 h 1665544"/>
              <a:gd name="connsiteX3-113" fmla="*/ 9173028 w 9173028"/>
              <a:gd name="connsiteY3-114" fmla="*/ 450249 h 1665544"/>
              <a:gd name="connsiteX4-115" fmla="*/ 9173028 w 9173028"/>
              <a:gd name="connsiteY4-116" fmla="*/ 1665544 h 1665544"/>
              <a:gd name="connsiteX5-117" fmla="*/ 29028 w 9173028"/>
              <a:gd name="connsiteY5-118" fmla="*/ 1665544 h 1665544"/>
              <a:gd name="connsiteX6-119" fmla="*/ 0 w 9173028"/>
              <a:gd name="connsiteY6-120" fmla="*/ 392192 h 1665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9173028" h="1665544">
                <a:moveTo>
                  <a:pt x="0" y="392192"/>
                </a:moveTo>
                <a:cubicBezTo>
                  <a:pt x="406400" y="81647"/>
                  <a:pt x="1262743" y="-26836"/>
                  <a:pt x="2394857" y="5472"/>
                </a:cubicBezTo>
                <a:cubicBezTo>
                  <a:pt x="3526971" y="37780"/>
                  <a:pt x="5662990" y="511914"/>
                  <a:pt x="6792685" y="586043"/>
                </a:cubicBezTo>
                <a:cubicBezTo>
                  <a:pt x="7922380" y="660172"/>
                  <a:pt x="8379580" y="611628"/>
                  <a:pt x="9173028" y="450249"/>
                </a:cubicBezTo>
                <a:lnTo>
                  <a:pt x="9173028" y="1665544"/>
                </a:lnTo>
                <a:lnTo>
                  <a:pt x="29028" y="1665544"/>
                </a:lnTo>
                <a:lnTo>
                  <a:pt x="0" y="392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3810000" y="1635125"/>
            <a:ext cx="6083300" cy="2381250"/>
          </a:xfrm>
          <a:custGeom>
            <a:avLst/>
            <a:gdLst>
              <a:gd name="connsiteX0" fmla="*/ 6458052 w 7239238"/>
              <a:gd name="connsiteY0" fmla="*/ 233362 h 4217983"/>
              <a:gd name="connsiteX1" fmla="*/ 3903538 w 7239238"/>
              <a:gd name="connsiteY1" fmla="*/ 509133 h 4217983"/>
              <a:gd name="connsiteX2" fmla="*/ 2147309 w 7239238"/>
              <a:gd name="connsiteY2" fmla="*/ 1539647 h 4217983"/>
              <a:gd name="connsiteX3" fmla="*/ 42738 w 7239238"/>
              <a:gd name="connsiteY3" fmla="*/ 3949019 h 4217983"/>
              <a:gd name="connsiteX4" fmla="*/ 681367 w 7239238"/>
              <a:gd name="connsiteY4" fmla="*/ 3963533 h 4217983"/>
              <a:gd name="connsiteX5" fmla="*/ 6791881 w 7239238"/>
              <a:gd name="connsiteY5" fmla="*/ 3934505 h 4217983"/>
              <a:gd name="connsiteX6" fmla="*/ 6458052 w 7239238"/>
              <a:gd name="connsiteY6" fmla="*/ 233362 h 4217983"/>
              <a:gd name="connsiteX0-1" fmla="*/ 5776685 w 6557871"/>
              <a:gd name="connsiteY0-2" fmla="*/ 233362 h 4217983"/>
              <a:gd name="connsiteX1-3" fmla="*/ 3222171 w 6557871"/>
              <a:gd name="connsiteY1-4" fmla="*/ 509133 h 4217983"/>
              <a:gd name="connsiteX2-5" fmla="*/ 1465942 w 6557871"/>
              <a:gd name="connsiteY2-6" fmla="*/ 1539647 h 4217983"/>
              <a:gd name="connsiteX3-7" fmla="*/ 726354 w 6557871"/>
              <a:gd name="connsiteY3-8" fmla="*/ 2373356 h 4217983"/>
              <a:gd name="connsiteX4-9" fmla="*/ 0 w 6557871"/>
              <a:gd name="connsiteY4-10" fmla="*/ 3963533 h 4217983"/>
              <a:gd name="connsiteX5-11" fmla="*/ 6110514 w 6557871"/>
              <a:gd name="connsiteY5-12" fmla="*/ 3934505 h 4217983"/>
              <a:gd name="connsiteX6-13" fmla="*/ 5776685 w 6557871"/>
              <a:gd name="connsiteY6-14" fmla="*/ 233362 h 4217983"/>
              <a:gd name="connsiteX0-15" fmla="*/ 5653990 w 6427165"/>
              <a:gd name="connsiteY0-16" fmla="*/ 233362 h 4041394"/>
              <a:gd name="connsiteX1-17" fmla="*/ 3099476 w 6427165"/>
              <a:gd name="connsiteY1-18" fmla="*/ 509133 h 4041394"/>
              <a:gd name="connsiteX2-19" fmla="*/ 1343247 w 6427165"/>
              <a:gd name="connsiteY2-20" fmla="*/ 1539647 h 4041394"/>
              <a:gd name="connsiteX3-21" fmla="*/ 603659 w 6427165"/>
              <a:gd name="connsiteY3-22" fmla="*/ 2373356 h 4041394"/>
              <a:gd name="connsiteX4-23" fmla="*/ 0 w 6427165"/>
              <a:gd name="connsiteY4-24" fmla="*/ 3119427 h 4041394"/>
              <a:gd name="connsiteX5-25" fmla="*/ 5987819 w 6427165"/>
              <a:gd name="connsiteY5-26" fmla="*/ 3934505 h 4041394"/>
              <a:gd name="connsiteX6-27" fmla="*/ 5653990 w 6427165"/>
              <a:gd name="connsiteY6-28" fmla="*/ 233362 h 4041394"/>
              <a:gd name="connsiteX0-29" fmla="*/ 5653990 w 6427165"/>
              <a:gd name="connsiteY0-30" fmla="*/ 233362 h 4199988"/>
              <a:gd name="connsiteX1-31" fmla="*/ 3099476 w 6427165"/>
              <a:gd name="connsiteY1-32" fmla="*/ 509133 h 4199988"/>
              <a:gd name="connsiteX2-33" fmla="*/ 1343247 w 6427165"/>
              <a:gd name="connsiteY2-34" fmla="*/ 1539647 h 4199988"/>
              <a:gd name="connsiteX3-35" fmla="*/ 603659 w 6427165"/>
              <a:gd name="connsiteY3-36" fmla="*/ 2373356 h 4199988"/>
              <a:gd name="connsiteX4-37" fmla="*/ 0 w 6427165"/>
              <a:gd name="connsiteY4-38" fmla="*/ 3119427 h 4199988"/>
              <a:gd name="connsiteX5-39" fmla="*/ 5987819 w 6427165"/>
              <a:gd name="connsiteY5-40" fmla="*/ 3934505 h 4199988"/>
              <a:gd name="connsiteX6-41" fmla="*/ 5653990 w 6427165"/>
              <a:gd name="connsiteY6-42" fmla="*/ 233362 h 41999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6427165" h="4199988">
                <a:moveTo>
                  <a:pt x="5653990" y="233362"/>
                </a:moveTo>
                <a:cubicBezTo>
                  <a:pt x="5172599" y="-337533"/>
                  <a:pt x="3817933" y="291419"/>
                  <a:pt x="3099476" y="509133"/>
                </a:cubicBezTo>
                <a:cubicBezTo>
                  <a:pt x="2381019" y="726847"/>
                  <a:pt x="1759217" y="1228943"/>
                  <a:pt x="1343247" y="1539647"/>
                </a:cubicBezTo>
                <a:cubicBezTo>
                  <a:pt x="927278" y="1850351"/>
                  <a:pt x="827534" y="2110059"/>
                  <a:pt x="603659" y="2373356"/>
                </a:cubicBezTo>
                <a:cubicBezTo>
                  <a:pt x="379785" y="2636653"/>
                  <a:pt x="0" y="3119427"/>
                  <a:pt x="0" y="3119427"/>
                </a:cubicBezTo>
                <a:cubicBezTo>
                  <a:pt x="3762802" y="4298756"/>
                  <a:pt x="5045487" y="4415516"/>
                  <a:pt x="5987819" y="3934505"/>
                </a:cubicBezTo>
                <a:cubicBezTo>
                  <a:pt x="6930151" y="3453494"/>
                  <a:pt x="6135381" y="804257"/>
                  <a:pt x="5653990" y="233362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44500"/>
                  <a:satMod val="160000"/>
                </a:schemeClr>
              </a:gs>
              <a:gs pos="55000">
                <a:srgbClr val="F6F8F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91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00" y="304800"/>
            <a:ext cx="2700338" cy="26368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6300788" y="1160463"/>
            <a:ext cx="2757487" cy="1555750"/>
            <a:chOff x="6300192" y="1160462"/>
            <a:chExt cx="2758282" cy="1555304"/>
          </a:xfrm>
        </p:grpSpPr>
        <p:sp>
          <p:nvSpPr>
            <p:cNvPr id="14" name="Овал 13"/>
            <p:cNvSpPr/>
            <p:nvPr/>
          </p:nvSpPr>
          <p:spPr>
            <a:xfrm>
              <a:off x="6300192" y="1635125"/>
              <a:ext cx="2758282" cy="108064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6426" name="Picture 3" descr="D:\картинки\БЕЛКА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1650" y="1185708"/>
              <a:ext cx="847360" cy="6928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27" name="Picture 3" descr="D:\картинки\БЕЛКА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1358" y="1160462"/>
              <a:ext cx="990115" cy="8096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28" name="Picture 3" descr="D:\картинки\БЕЛКА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9231" y="1620219"/>
              <a:ext cx="1071121" cy="8758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29" name="Picture 3" descr="D:\картинки\БЕЛКА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0352" y="1659862"/>
              <a:ext cx="1071121" cy="87586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100" name="Picture 4" descr="D:\картинки\куропатка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0" y="3060700"/>
            <a:ext cx="83343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4" descr="D:\картинки\куропатк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825" y="3530600"/>
            <a:ext cx="814388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4" descr="D:\картинки\куропатка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5650" y="3303588"/>
            <a:ext cx="833438" cy="817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5" descr="D:\картинки\мышка с лыжами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49" t="24677" r="29362" b="32507"/>
          <a:stretch>
            <a:fillRect/>
          </a:stretch>
        </p:blipFill>
        <p:spPr>
          <a:xfrm>
            <a:off x="7188200" y="842963"/>
            <a:ext cx="51117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" descr="D:\картинки\мышка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5" t="15530" r="49881" b="40511"/>
          <a:stretch>
            <a:fillRect/>
          </a:stretch>
        </p:blipFill>
        <p:spPr>
          <a:xfrm>
            <a:off x="6423025" y="1160463"/>
            <a:ext cx="1042988" cy="101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5" descr="D:\картинки\мышка с лыжами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49" t="24677" r="29362" b="32507"/>
          <a:stretch>
            <a:fillRect/>
          </a:stretch>
        </p:blipFill>
        <p:spPr>
          <a:xfrm rot="1743621">
            <a:off x="7842250" y="1758950"/>
            <a:ext cx="511175" cy="1385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" descr="D:\картинки\мышка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5" t="15530" r="49881" b="40511"/>
          <a:stretch>
            <a:fillRect/>
          </a:stretch>
        </p:blipFill>
        <p:spPr>
          <a:xfrm>
            <a:off x="7232650" y="1620838"/>
            <a:ext cx="1042988" cy="1014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5" descr="D:\картинки\мышка с лыжами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49" t="24677" r="29362" b="32507"/>
          <a:stretch>
            <a:fillRect/>
          </a:stretch>
        </p:blipFill>
        <p:spPr>
          <a:xfrm>
            <a:off x="6848475" y="1587500"/>
            <a:ext cx="51117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2" descr="D:\картинки\мышка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5" t="15530" r="49881" b="40511"/>
          <a:stretch>
            <a:fillRect/>
          </a:stretch>
        </p:blipFill>
        <p:spPr>
          <a:xfrm>
            <a:off x="6084888" y="1905000"/>
            <a:ext cx="1041400" cy="101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5" descr="D:\картинки\мышка с лыжами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49" t="24677" r="29362" b="32507"/>
          <a:stretch>
            <a:fillRect/>
          </a:stretch>
        </p:blipFill>
        <p:spPr>
          <a:xfrm>
            <a:off x="8464550" y="2022475"/>
            <a:ext cx="511175" cy="1385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2" descr="D:\картинки\мышка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5" t="15530" r="49881" b="40511"/>
          <a:stretch>
            <a:fillRect/>
          </a:stretch>
        </p:blipFill>
        <p:spPr>
          <a:xfrm>
            <a:off x="7997825" y="954088"/>
            <a:ext cx="1042988" cy="101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5" descr="D:\картинки\мышка с лыжами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49" t="24677" r="29362" b="32507"/>
          <a:stretch>
            <a:fillRect/>
          </a:stretch>
        </p:blipFill>
        <p:spPr>
          <a:xfrm rot="1743621">
            <a:off x="8023225" y="1924050"/>
            <a:ext cx="511175" cy="1385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5" descr="D:\картинки\мышка с лыжами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49" t="24677" r="29362" b="32507"/>
          <a:stretch>
            <a:fillRect/>
          </a:stretch>
        </p:blipFill>
        <p:spPr>
          <a:xfrm>
            <a:off x="8720138" y="1328738"/>
            <a:ext cx="51117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5" descr="D:\картинки\мышка с лыжами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49" t="24677" r="29362" b="32507"/>
          <a:stretch>
            <a:fillRect/>
          </a:stretch>
        </p:blipFill>
        <p:spPr>
          <a:xfrm>
            <a:off x="6926263" y="2079625"/>
            <a:ext cx="51117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5" descr="D:\картинки\мышка с лыжами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49" t="24677" r="29362" b="32507"/>
          <a:stretch>
            <a:fillRect/>
          </a:stretch>
        </p:blipFill>
        <p:spPr>
          <a:xfrm>
            <a:off x="7340600" y="995363"/>
            <a:ext cx="51117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Picture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374651" flipH="1">
            <a:off x="4699000" y="3284538"/>
            <a:ext cx="728663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374651" flipH="1">
            <a:off x="4327525" y="2992438"/>
            <a:ext cx="547688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374651" flipH="1">
            <a:off x="5500688" y="3536950"/>
            <a:ext cx="5461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374651" flipH="1">
            <a:off x="4687888" y="2525713"/>
            <a:ext cx="547687" cy="3794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Группа 5"/>
          <p:cNvGrpSpPr/>
          <p:nvPr/>
        </p:nvGrpSpPr>
        <p:grpSpPr>
          <a:xfrm>
            <a:off x="-3798887" y="1519238"/>
            <a:ext cx="3798887" cy="2592387"/>
            <a:chOff x="-2344607" y="1679307"/>
            <a:chExt cx="3799552" cy="2591262"/>
          </a:xfrm>
        </p:grpSpPr>
        <p:grpSp>
          <p:nvGrpSpPr>
            <p:cNvPr id="16414" name="Группа 4"/>
            <p:cNvGrpSpPr/>
            <p:nvPr/>
          </p:nvGrpSpPr>
          <p:grpSpPr>
            <a:xfrm>
              <a:off x="-2344607" y="1690506"/>
              <a:ext cx="1917079" cy="2294769"/>
              <a:chOff x="-2344607" y="1690506"/>
              <a:chExt cx="1917079" cy="2294769"/>
            </a:xfrm>
          </p:grpSpPr>
          <p:pic>
            <p:nvPicPr>
              <p:cNvPr id="16418" name="Picture 6" descr="D:\картинки\лось с санями.png"/>
              <p:cNvPicPr>
                <a:picLocks noChangeAspect="1"/>
              </p:cNvPicPr>
              <p:nvPr/>
            </p:nvPicPr>
            <p:blipFill>
              <a:blip r:embed="rId13"/>
              <a:srcRect r="54399" b="25075"/>
              <a:stretch>
                <a:fillRect/>
              </a:stretch>
            </p:blipFill>
            <p:spPr>
              <a:xfrm rot="-817074">
                <a:off x="-2344607" y="1690506"/>
                <a:ext cx="1917079" cy="229476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6419" name="Группа 2"/>
              <p:cNvGrpSpPr/>
              <p:nvPr/>
            </p:nvGrpSpPr>
            <p:grpSpPr>
              <a:xfrm>
                <a:off x="-2124744" y="2082397"/>
                <a:ext cx="1564535" cy="1293673"/>
                <a:chOff x="-2124744" y="2082397"/>
                <a:chExt cx="1564535" cy="1293673"/>
              </a:xfrm>
            </p:grpSpPr>
            <p:pic>
              <p:nvPicPr>
                <p:cNvPr id="16420" name="Picture 3" descr="D:\__Василий\Детсад\09\имг\коза.png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-1260648" y="2555599"/>
                  <a:ext cx="580692" cy="69196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6421" name="Picture 2" descr="D:\картинки\котик [преобразованный].png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-970302" y="2817295"/>
                  <a:ext cx="410093" cy="48214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6422" name="Picture 3" descr="D:\картинки\медведь.png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-1980728" y="2082397"/>
                  <a:ext cx="523462" cy="8390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6423" name="Picture 3" descr="D:\картинки\УТЕНОК с гвоздём.png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 flipH="1">
                  <a:off x="-2124744" y="2542497"/>
                  <a:ext cx="474993" cy="57031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6424" name="Picture 2" descr="D:\__Василий\Детсад\08\имг\зайцы заяц [преобразованный].png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-1249460" y="2774953"/>
                  <a:ext cx="504445" cy="60111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  <p:pic>
          <p:nvPicPr>
            <p:cNvPr id="16415" name="Picture 6" descr="D:\картинки\лось с санями.png"/>
            <p:cNvPicPr>
              <a:picLocks noChangeAspect="1"/>
            </p:cNvPicPr>
            <p:nvPr/>
          </p:nvPicPr>
          <p:blipFill>
            <a:blip r:embed="rId19"/>
            <a:srcRect l="71756" t="-5139" r="-2121" b="71959"/>
            <a:stretch>
              <a:fillRect/>
            </a:stretch>
          </p:blipFill>
          <p:spPr>
            <a:xfrm rot="-2678820">
              <a:off x="-756134" y="2507151"/>
              <a:ext cx="1276541" cy="10799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16" name="Picture 6" descr="D:\картинки\лось с санями.png"/>
            <p:cNvPicPr>
              <a:picLocks noChangeAspect="1"/>
            </p:cNvPicPr>
            <p:nvPr/>
          </p:nvPicPr>
          <p:blipFill>
            <a:blip r:embed="rId19"/>
            <a:srcRect l="55605" t="21983" r="-1205" b="-1593"/>
            <a:stretch>
              <a:fillRect/>
            </a:stretch>
          </p:blipFill>
          <p:spPr>
            <a:xfrm rot="-817074">
              <a:off x="-462134" y="1679307"/>
              <a:ext cx="1917079" cy="259126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17" name="Picture 6" descr="D:\картинки\лось с санями.png"/>
            <p:cNvPicPr>
              <a:picLocks noChangeAspect="1"/>
            </p:cNvPicPr>
            <p:nvPr/>
          </p:nvPicPr>
          <p:blipFill>
            <a:blip r:embed="rId20"/>
            <a:srcRect l="47874" t="-2386" r="35117" b="81717"/>
            <a:stretch>
              <a:fillRect/>
            </a:stretch>
          </p:blipFill>
          <p:spPr>
            <a:xfrm rot="-2678820">
              <a:off x="-917751" y="2969647"/>
              <a:ext cx="715084" cy="67279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3" name="Picture 2" descr="D:\картинки\четыре с санками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58325" y="3298825"/>
            <a:ext cx="2898775" cy="1722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97531E-6 L -0.85833 -0.0006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0035 0.2490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32099E-6 L 0.12743 -0.0895 " pathEditMode="relative" rAng="0" ptsTypes="AA">
                                      <p:cBhvr>
                                        <p:cTn id="98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-45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32099E-6 L 0.12743 -0.0895 " pathEditMode="relative" rAng="0" ptsTypes="AA">
                                      <p:cBhvr>
                                        <p:cTn id="100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-450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35802E-6 L 0.08907 -0.05679 " pathEditMode="relative" rAng="0" ptsTypes="AA">
                                      <p:cBhvr>
                                        <p:cTn id="102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-28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08619E-6 L 0.07553 -0.06982 " pathEditMode="relative" rAng="0" ptsTypes="AA">
                                      <p:cBhvr>
                                        <p:cTn id="104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-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00487 -0.1398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700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-0.00122 -0.04723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24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914E-6 L 0.11614 -0.039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-20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7 0.02345 L -0.08611 0.00493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0" y="-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0232E-6 L 0.44028 -2.50232E-6 C 0.63785 -2.50232E-6 0.8809 0.03491 0.8809 0.06333 L 0.8809 0.12666 " pathEditMode="relative" rAng="0" ptsTypes="FfFF">
                                      <p:cBhvr>
                                        <p:cTn id="1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0" y="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0" y="-2900362"/>
            <a:ext cx="9269413" cy="896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4" descr="D:\Математика 2 класс\1. Десяток. Счёт с десятками до ста\вопрос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763" y="268288"/>
            <a:ext cx="1260475" cy="177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Скругленный прямоугольник 29"/>
          <p:cNvSpPr/>
          <p:nvPr/>
        </p:nvSpPr>
        <p:spPr>
          <a:xfrm>
            <a:off x="3473450" y="517525"/>
            <a:ext cx="2197100" cy="1276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4800" b="1" dirty="0">
                <a:latin typeface="Liberation Sans"/>
              </a:rPr>
              <a:t>СТОЛ</a:t>
            </a:r>
            <a:endParaRPr sz="4800" b="1" dirty="0">
              <a:latin typeface="Liberation Sans"/>
            </a:endParaRPr>
          </a:p>
        </p:txBody>
      </p:sp>
      <p:pic>
        <p:nvPicPr>
          <p:cNvPr id="17413" name="Picture 2" descr="D:\картинки\стол разобранный.png"/>
          <p:cNvPicPr>
            <a:picLocks noChangeAspect="1"/>
          </p:cNvPicPr>
          <p:nvPr/>
        </p:nvPicPr>
        <p:blipFill>
          <a:blip r:embed="rId3"/>
          <a:srcRect t="30653" b="30444"/>
          <a:stretch>
            <a:fillRect/>
          </a:stretch>
        </p:blipFill>
        <p:spPr>
          <a:xfrm>
            <a:off x="1876425" y="2643188"/>
            <a:ext cx="5354638" cy="250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2" descr="D:\картинки\стол разобранный.png"/>
          <p:cNvPicPr>
            <a:picLocks noChangeAspect="1"/>
          </p:cNvPicPr>
          <p:nvPr/>
        </p:nvPicPr>
        <p:blipFill>
          <a:blip r:embed="rId4"/>
          <a:srcRect l="-72" t="-2777" r="72" b="72839"/>
          <a:stretch>
            <a:fillRect/>
          </a:stretch>
        </p:blipFill>
        <p:spPr>
          <a:xfrm>
            <a:off x="1849438" y="1681163"/>
            <a:ext cx="5354637" cy="1924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3" descr="D:\картинки\город дорога.png"/>
          <p:cNvPicPr>
            <a:picLocks noChangeAspect="1"/>
          </p:cNvPicPr>
          <p:nvPr/>
        </p:nvPicPr>
        <p:blipFill>
          <a:blip r:embed="rId1"/>
          <a:srcRect t="31161"/>
          <a:stretch>
            <a:fillRect/>
          </a:stretch>
        </p:blipFill>
        <p:spPr>
          <a:xfrm>
            <a:off x="0" y="0"/>
            <a:ext cx="9164638" cy="545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Овал 5"/>
          <p:cNvSpPr/>
          <p:nvPr/>
        </p:nvSpPr>
        <p:spPr>
          <a:xfrm>
            <a:off x="9405938" y="4522788"/>
            <a:ext cx="14031913" cy="44132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Picture 4" descr="D:\Математика 2 класс\1. Десяток. Счёт с десятками до ста\вопрос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763" y="268288"/>
            <a:ext cx="1260475" cy="177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Скругленный прямоугольник 29"/>
          <p:cNvSpPr/>
          <p:nvPr/>
        </p:nvSpPr>
        <p:spPr>
          <a:xfrm>
            <a:off x="1979613" y="517525"/>
            <a:ext cx="5472113" cy="1276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4400" b="1" dirty="0">
                <a:latin typeface="Liberation Sans"/>
              </a:rPr>
              <a:t>МАШИНА ДЛЯ ПОЛИВКИ УЛИЦ</a:t>
            </a:r>
            <a:endParaRPr sz="4400" b="1" dirty="0">
              <a:latin typeface="Liberation San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405938" y="2727325"/>
            <a:ext cx="4194175" cy="2236788"/>
            <a:chOff x="9405345" y="2727006"/>
            <a:chExt cx="4194082" cy="2237387"/>
          </a:xfrm>
        </p:grpSpPr>
        <p:sp>
          <p:nvSpPr>
            <p:cNvPr id="3" name="Овал 2"/>
            <p:cNvSpPr/>
            <p:nvPr/>
          </p:nvSpPr>
          <p:spPr>
            <a:xfrm>
              <a:off x="10698894" y="4081033"/>
              <a:ext cx="288032" cy="21602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8440" name="Группа 3"/>
            <p:cNvGrpSpPr/>
            <p:nvPr/>
          </p:nvGrpSpPr>
          <p:grpSpPr>
            <a:xfrm>
              <a:off x="9405345" y="2727006"/>
              <a:ext cx="4194082" cy="2237387"/>
              <a:chOff x="2195736" y="2792152"/>
              <a:chExt cx="4194082" cy="2237387"/>
            </a:xfrm>
          </p:grpSpPr>
          <p:pic>
            <p:nvPicPr>
              <p:cNvPr id="18441" name="Picture 2" descr="D:\картинки\поливочная машина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5736" y="2792152"/>
                <a:ext cx="4194082" cy="17957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8442" name="Picture 2" descr="E:\NVA\Музыка\30\Images\17.png"/>
              <p:cNvPicPr>
                <a:picLocks noChangeAspect="1"/>
              </p:cNvPicPr>
              <p:nvPr/>
            </p:nvPicPr>
            <p:blipFill>
              <a:blip r:embed="rId4"/>
              <a:srcRect l="9618" t="68137" r="82809"/>
              <a:stretch>
                <a:fillRect/>
              </a:stretch>
            </p:blipFill>
            <p:spPr>
              <a:xfrm>
                <a:off x="3516289" y="4146179"/>
                <a:ext cx="234025" cy="88336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64198E-7 L -0.80521 -0.0095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00" y="-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91441 -0.0163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0" y="-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8538" y="2192338"/>
            <a:ext cx="4248150" cy="257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2" descr="D:\картинки\подушка на сером фоне.png"/>
          <p:cNvPicPr>
            <a:picLocks noChangeAspect="1"/>
          </p:cNvPicPr>
          <p:nvPr/>
        </p:nvPicPr>
        <p:blipFill>
          <a:blip r:embed="rId2"/>
          <a:srcRect b="17570"/>
          <a:stretch>
            <a:fillRect/>
          </a:stretch>
        </p:blipFill>
        <p:spPr>
          <a:xfrm>
            <a:off x="4237038" y="2051050"/>
            <a:ext cx="2214562" cy="182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4" descr="D:\Математика 2 класс\1. Десяток. Счёт с десятками до ста\вопрос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63" y="268288"/>
            <a:ext cx="1260475" cy="177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843213" y="517525"/>
            <a:ext cx="3365500" cy="1276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4400" b="1" dirty="0">
                <a:latin typeface="Liberation Sans"/>
              </a:rPr>
              <a:t>ПОДУШКА</a:t>
            </a:r>
            <a:endParaRPr sz="4400" b="1" dirty="0">
              <a:latin typeface="Liberation San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2" descr="\\Nva_video\фотобанк\clipart\ОБЩАЯ\диван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2106613"/>
            <a:ext cx="8424862" cy="2697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2" descr="\\Nva_video\фотобанк\clipart\ОБЩАЯ\учител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3" y="668338"/>
            <a:ext cx="1674812" cy="4284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" descr="D:\картинки\МАТРЕШКИ 9 ШТ.png"/>
          <p:cNvPicPr>
            <a:picLocks noChangeAspect="1"/>
          </p:cNvPicPr>
          <p:nvPr/>
        </p:nvPicPr>
        <p:blipFill>
          <a:blip r:embed="rId3"/>
          <a:srcRect l="73129" t="66792"/>
          <a:stretch>
            <a:fillRect/>
          </a:stretch>
        </p:blipFill>
        <p:spPr>
          <a:xfrm>
            <a:off x="1979613" y="2305050"/>
            <a:ext cx="941387" cy="139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" descr="D:\картинки\МАТРЕШКИ 9 ШТ.png"/>
          <p:cNvPicPr>
            <a:picLocks noChangeAspect="1"/>
          </p:cNvPicPr>
          <p:nvPr/>
        </p:nvPicPr>
        <p:blipFill>
          <a:blip r:embed="rId3"/>
          <a:srcRect l="38499" t="33165" r="34630" b="33627"/>
          <a:stretch>
            <a:fillRect/>
          </a:stretch>
        </p:blipFill>
        <p:spPr>
          <a:xfrm>
            <a:off x="3276600" y="2305050"/>
            <a:ext cx="939800" cy="139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4" descr="D:\картинки\буратин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363" y="2106613"/>
            <a:ext cx="1019175" cy="15922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Группа 5"/>
          <p:cNvGrpSpPr/>
          <p:nvPr/>
        </p:nvGrpSpPr>
        <p:grpSpPr>
          <a:xfrm>
            <a:off x="6084888" y="1635125"/>
            <a:ext cx="1800225" cy="2205038"/>
            <a:chOff x="1431925" y="-1377950"/>
            <a:chExt cx="6278563" cy="7900988"/>
          </a:xfrm>
        </p:grpSpPr>
        <p:sp>
          <p:nvSpPr>
            <p:cNvPr id="5" name="Овал 4"/>
            <p:cNvSpPr/>
            <p:nvPr/>
          </p:nvSpPr>
          <p:spPr>
            <a:xfrm>
              <a:off x="2450009" y="1857423"/>
              <a:ext cx="2986087" cy="13623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0497" name="Picture 5" descr="D:\картинки\чиполино с самолетиком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1925" y="-1377950"/>
              <a:ext cx="6278563" cy="790098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" name="Picture 4" descr="D:\Математика 2 класс\1. Десяток. Счёт с десятками до ста\вопрос 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763" y="268288"/>
            <a:ext cx="1260475" cy="177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Скругленный прямоугольник 49"/>
          <p:cNvSpPr/>
          <p:nvPr/>
        </p:nvSpPr>
        <p:spPr>
          <a:xfrm>
            <a:off x="1835150" y="439738"/>
            <a:ext cx="947738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503613" y="439738"/>
            <a:ext cx="923925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148263" y="439738"/>
            <a:ext cx="8747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689225" y="439738"/>
            <a:ext cx="946150" cy="963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284663" y="411163"/>
            <a:ext cx="946150" cy="965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011863" y="411163"/>
            <a:ext cx="947738" cy="965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959600" y="439738"/>
            <a:ext cx="8747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/>
      <p:bldP spid="54" grpId="0"/>
      <p:bldP spid="55" grpId="0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63525" y="702945"/>
            <a:ext cx="673036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>
                <a:solidFill>
                  <a:schemeClr val="accent3">
                    <a:lumMod val="50000"/>
                  </a:schemeClr>
                </a:solidFill>
                <a:sym typeface="+mn-ea"/>
              </a:rPr>
              <a:t>Задачи:</a:t>
            </a:r>
            <a:endParaRPr lang="ru-RU" altLang="en-US" b="1">
              <a:solidFill>
                <a:schemeClr val="accent3">
                  <a:lumMod val="50000"/>
                </a:schemeClr>
              </a:solidFill>
            </a:endParaRPr>
          </a:p>
          <a:p>
            <a:endParaRPr lang="ru-RU" altLang="en-US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altLang="en-US">
                <a:solidFill>
                  <a:schemeClr val="accent3">
                    <a:lumMod val="50000"/>
                  </a:schemeClr>
                </a:solidFill>
                <a:sym typeface="+mn-ea"/>
              </a:rPr>
              <a:t> Закрепление и систематизация  представлений о числе и цифре 4, умение считать до четырех, соотносить цифру с количеством; закреплять счетные умения.</a:t>
            </a:r>
            <a:endParaRPr lang="ru-RU" altLang="en-US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altLang="en-US">
                <a:solidFill>
                  <a:schemeClr val="accent3">
                    <a:lumMod val="50000"/>
                  </a:schemeClr>
                </a:solidFill>
                <a:sym typeface="+mn-ea"/>
              </a:rPr>
              <a:t>Закрепление умения выделять и сравнивать свойства предметов, умение сравнивать группы предметов по количеству.</a:t>
            </a:r>
            <a:endParaRPr lang="ru-RU" altLang="en-US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altLang="en-US">
                <a:solidFill>
                  <a:schemeClr val="accent3">
                    <a:lumMod val="50000"/>
                  </a:schemeClr>
                </a:solidFill>
                <a:sym typeface="+mn-ea"/>
              </a:rPr>
              <a:t>Воспитывать положительные эмоции и радостное настроение у детей в процессе занятия;</a:t>
            </a:r>
            <a:endParaRPr lang="ru-RU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Рисунок 1"/>
          <p:cNvPicPr>
            <a:picLocks noChangeAspect="1"/>
          </p:cNvPicPr>
          <p:nvPr/>
        </p:nvPicPr>
        <p:blipFill>
          <a:blip r:embed="rId1"/>
          <a:srcRect l="13510" t="27800" r="13510" b="2712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6" descr="C:\Users\User\Desktop\окружающий мир\презентации\46 родовой строй\пеньки 2.png"/>
          <p:cNvPicPr>
            <a:picLocks noChangeAspect="1"/>
          </p:cNvPicPr>
          <p:nvPr/>
        </p:nvPicPr>
        <p:blipFill>
          <a:blip r:embed="rId2"/>
          <a:srcRect l="56175" t="37035" b="31413"/>
          <a:stretch>
            <a:fillRect/>
          </a:stretch>
        </p:blipFill>
        <p:spPr>
          <a:xfrm>
            <a:off x="3919538" y="3111500"/>
            <a:ext cx="187642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2" descr="D:\__Василий\Детсад\08\имг\зайцы заяц [преобразованный]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00" y="2535238"/>
            <a:ext cx="1770063" cy="1738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" descr="D:\картинки\морковь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397084">
            <a:off x="4521200" y="2857500"/>
            <a:ext cx="1576388" cy="64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" descr="D:\картинки\морковь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397084">
            <a:off x="4595813" y="3270250"/>
            <a:ext cx="1576387" cy="64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2" descr="D:\картинки\морковь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747632">
            <a:off x="3549650" y="2954338"/>
            <a:ext cx="1576388" cy="649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2" descr="D:\картинки\морковь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747632">
            <a:off x="3354388" y="3270250"/>
            <a:ext cx="1574800" cy="64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4" descr="D:\Математика 2 класс\1. Десяток. Счёт с десятками до ста\вопрос 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763" y="268288"/>
            <a:ext cx="1260475" cy="177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" name="Скругленный прямоугольник 36"/>
          <p:cNvSpPr/>
          <p:nvPr/>
        </p:nvSpPr>
        <p:spPr>
          <a:xfrm>
            <a:off x="2339975" y="439738"/>
            <a:ext cx="9255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984625" y="439738"/>
            <a:ext cx="8747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121025" y="411163"/>
            <a:ext cx="946150" cy="965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848225" y="411163"/>
            <a:ext cx="947738" cy="965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795963" y="439738"/>
            <a:ext cx="8747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" descr="D:\__Василий\Детсад\08\имг\зайцы заяц [преобразованный]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8942" y="3314967"/>
            <a:ext cx="1758470" cy="173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556 L 0.03282 -0.04167 C 0.03976 -0.04969 0.05 -0.05401 0.06077 -0.05401 C 0.07309 -0.05401 0.08282 -0.04969 0.08976 -0.04167 L 0.1224 -0.00556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4 -0.00555 L 0.15087 -0.025 C 0.15678 -0.02932 0.16563 -0.03148 0.175 -0.03148 C 0.18559 -0.03148 0.1941 -0.02932 0.2 -0.025 L 0.22865 -0.00555 " pathEditMode="relative" rAng="0" ptsTypes="FffFF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0" y="-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65 -0.00556 L 0.26025 -0.05833 C 0.26684 -0.06944 0.27674 -0.07562 0.28716 -0.07562 C 0.29896 -0.07562 0.30834 -0.06944 0.31493 -0.05833 L 0.34671 -0.00556 " pathEditMode="relative" rAng="0" ptsTypes="FffFF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7 -0.00555 L 0.35521 -0.08426 C 0.35695 -0.10154 0.36302 -0.11636 0.37135 -0.12469 C 0.38073 -0.13426 0.39063 -0.1358 0.39983 -0.12932 L 0.44254 -0.10247 " pathEditMode="relative" rAng="1400247900" ptsTypes="FffFF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-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/>
      <p:bldP spid="42" grpId="0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88"/>
            <a:ext cx="9144000" cy="5140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Прямоугольник 4"/>
          <p:cNvSpPr/>
          <p:nvPr/>
        </p:nvSpPr>
        <p:spPr>
          <a:xfrm>
            <a:off x="-28575" y="3478213"/>
            <a:ext cx="9172575" cy="1665288"/>
          </a:xfrm>
          <a:custGeom>
            <a:avLst/>
            <a:gdLst>
              <a:gd name="connsiteX0" fmla="*/ 0 w 9144000"/>
              <a:gd name="connsiteY0" fmla="*/ 0 h 1563638"/>
              <a:gd name="connsiteX1" fmla="*/ 9144000 w 9144000"/>
              <a:gd name="connsiteY1" fmla="*/ 0 h 1563638"/>
              <a:gd name="connsiteX2" fmla="*/ 9144000 w 9144000"/>
              <a:gd name="connsiteY2" fmla="*/ 1563638 h 1563638"/>
              <a:gd name="connsiteX3" fmla="*/ 0 w 9144000"/>
              <a:gd name="connsiteY3" fmla="*/ 1563638 h 1563638"/>
              <a:gd name="connsiteX4" fmla="*/ 0 w 9144000"/>
              <a:gd name="connsiteY4" fmla="*/ 0 h 1563638"/>
              <a:gd name="connsiteX0-1" fmla="*/ 0 w 9144000"/>
              <a:gd name="connsiteY0-2" fmla="*/ 9348 h 1572986"/>
              <a:gd name="connsiteX1-3" fmla="*/ 2380343 w 9144000"/>
              <a:gd name="connsiteY1-4" fmla="*/ 0 h 1572986"/>
              <a:gd name="connsiteX2-5" fmla="*/ 9144000 w 9144000"/>
              <a:gd name="connsiteY2-6" fmla="*/ 9348 h 1572986"/>
              <a:gd name="connsiteX3-7" fmla="*/ 9144000 w 9144000"/>
              <a:gd name="connsiteY3-8" fmla="*/ 1572986 h 1572986"/>
              <a:gd name="connsiteX4-9" fmla="*/ 0 w 9144000"/>
              <a:gd name="connsiteY4-10" fmla="*/ 1572986 h 1572986"/>
              <a:gd name="connsiteX5" fmla="*/ 0 w 9144000"/>
              <a:gd name="connsiteY5" fmla="*/ 9348 h 1572986"/>
              <a:gd name="connsiteX0-11" fmla="*/ 0 w 9144000"/>
              <a:gd name="connsiteY0-12" fmla="*/ 9348 h 1572986"/>
              <a:gd name="connsiteX1-13" fmla="*/ 2380343 w 9144000"/>
              <a:gd name="connsiteY1-14" fmla="*/ 0 h 1572986"/>
              <a:gd name="connsiteX2-15" fmla="*/ 6865257 w 9144000"/>
              <a:gd name="connsiteY2-16" fmla="*/ 0 h 1572986"/>
              <a:gd name="connsiteX3-17" fmla="*/ 9144000 w 9144000"/>
              <a:gd name="connsiteY3-18" fmla="*/ 9348 h 1572986"/>
              <a:gd name="connsiteX4-19" fmla="*/ 9144000 w 9144000"/>
              <a:gd name="connsiteY4-20" fmla="*/ 1572986 h 1572986"/>
              <a:gd name="connsiteX5-21" fmla="*/ 0 w 9144000"/>
              <a:gd name="connsiteY5-22" fmla="*/ 1572986 h 1572986"/>
              <a:gd name="connsiteX6" fmla="*/ 0 w 9144000"/>
              <a:gd name="connsiteY6" fmla="*/ 9348 h 1572986"/>
              <a:gd name="connsiteX0-23" fmla="*/ 0 w 9144000"/>
              <a:gd name="connsiteY0-24" fmla="*/ 299634 h 1863272"/>
              <a:gd name="connsiteX1-25" fmla="*/ 2438400 w 9144000"/>
              <a:gd name="connsiteY1-26" fmla="*/ 0 h 1863272"/>
              <a:gd name="connsiteX2-27" fmla="*/ 6865257 w 9144000"/>
              <a:gd name="connsiteY2-28" fmla="*/ 290286 h 1863272"/>
              <a:gd name="connsiteX3-29" fmla="*/ 9144000 w 9144000"/>
              <a:gd name="connsiteY3-30" fmla="*/ 299634 h 1863272"/>
              <a:gd name="connsiteX4-31" fmla="*/ 9144000 w 9144000"/>
              <a:gd name="connsiteY4-32" fmla="*/ 1863272 h 1863272"/>
              <a:gd name="connsiteX5-33" fmla="*/ 0 w 9144000"/>
              <a:gd name="connsiteY5-34" fmla="*/ 1863272 h 1863272"/>
              <a:gd name="connsiteX6-35" fmla="*/ 0 w 9144000"/>
              <a:gd name="connsiteY6-36" fmla="*/ 299634 h 1863272"/>
              <a:gd name="connsiteX0-37" fmla="*/ 0 w 9144000"/>
              <a:gd name="connsiteY0-38" fmla="*/ 299641 h 1863279"/>
              <a:gd name="connsiteX1-39" fmla="*/ 2438400 w 9144000"/>
              <a:gd name="connsiteY1-40" fmla="*/ 7 h 1863279"/>
              <a:gd name="connsiteX2-41" fmla="*/ 6865257 w 9144000"/>
              <a:gd name="connsiteY2-42" fmla="*/ 290293 h 1863279"/>
              <a:gd name="connsiteX3-43" fmla="*/ 9144000 w 9144000"/>
              <a:gd name="connsiteY3-44" fmla="*/ 299641 h 1863279"/>
              <a:gd name="connsiteX4-45" fmla="*/ 9144000 w 9144000"/>
              <a:gd name="connsiteY4-46" fmla="*/ 1863279 h 1863279"/>
              <a:gd name="connsiteX5-47" fmla="*/ 0 w 9144000"/>
              <a:gd name="connsiteY5-48" fmla="*/ 1863279 h 1863279"/>
              <a:gd name="connsiteX6-49" fmla="*/ 0 w 9144000"/>
              <a:gd name="connsiteY6-50" fmla="*/ 299641 h 1863279"/>
              <a:gd name="connsiteX0-51" fmla="*/ 0 w 9144000"/>
              <a:gd name="connsiteY0-52" fmla="*/ 299641 h 1863279"/>
              <a:gd name="connsiteX1-53" fmla="*/ 2438400 w 9144000"/>
              <a:gd name="connsiteY1-54" fmla="*/ 7 h 1863279"/>
              <a:gd name="connsiteX2-55" fmla="*/ 6865257 w 9144000"/>
              <a:gd name="connsiteY2-56" fmla="*/ 290293 h 1863279"/>
              <a:gd name="connsiteX3-57" fmla="*/ 9144000 w 9144000"/>
              <a:gd name="connsiteY3-58" fmla="*/ 299641 h 1863279"/>
              <a:gd name="connsiteX4-59" fmla="*/ 9144000 w 9144000"/>
              <a:gd name="connsiteY4-60" fmla="*/ 1863279 h 1863279"/>
              <a:gd name="connsiteX5-61" fmla="*/ 0 w 9144000"/>
              <a:gd name="connsiteY5-62" fmla="*/ 1863279 h 1863279"/>
              <a:gd name="connsiteX6-63" fmla="*/ 0 w 9144000"/>
              <a:gd name="connsiteY6-64" fmla="*/ 299641 h 1863279"/>
              <a:gd name="connsiteX0-65" fmla="*/ 0 w 9144000"/>
              <a:gd name="connsiteY0-66" fmla="*/ 330527 h 1894165"/>
              <a:gd name="connsiteX1-67" fmla="*/ 2438400 w 9144000"/>
              <a:gd name="connsiteY1-68" fmla="*/ 30893 h 1894165"/>
              <a:gd name="connsiteX2-69" fmla="*/ 6763657 w 9144000"/>
              <a:gd name="connsiteY2-70" fmla="*/ 814664 h 1894165"/>
              <a:gd name="connsiteX3-71" fmla="*/ 9144000 w 9144000"/>
              <a:gd name="connsiteY3-72" fmla="*/ 330527 h 1894165"/>
              <a:gd name="connsiteX4-73" fmla="*/ 9144000 w 9144000"/>
              <a:gd name="connsiteY4-74" fmla="*/ 1894165 h 1894165"/>
              <a:gd name="connsiteX5-75" fmla="*/ 0 w 9144000"/>
              <a:gd name="connsiteY5-76" fmla="*/ 1894165 h 1894165"/>
              <a:gd name="connsiteX6-77" fmla="*/ 0 w 9144000"/>
              <a:gd name="connsiteY6-78" fmla="*/ 330527 h 1894165"/>
              <a:gd name="connsiteX0-79" fmla="*/ 0 w 9144000"/>
              <a:gd name="connsiteY0-80" fmla="*/ 195252 h 1758890"/>
              <a:gd name="connsiteX1-81" fmla="*/ 2365829 w 9144000"/>
              <a:gd name="connsiteY1-82" fmla="*/ 98818 h 1758890"/>
              <a:gd name="connsiteX2-83" fmla="*/ 6763657 w 9144000"/>
              <a:gd name="connsiteY2-84" fmla="*/ 679389 h 1758890"/>
              <a:gd name="connsiteX3-85" fmla="*/ 9144000 w 9144000"/>
              <a:gd name="connsiteY3-86" fmla="*/ 195252 h 1758890"/>
              <a:gd name="connsiteX4-87" fmla="*/ 9144000 w 9144000"/>
              <a:gd name="connsiteY4-88" fmla="*/ 1758890 h 1758890"/>
              <a:gd name="connsiteX5-89" fmla="*/ 0 w 9144000"/>
              <a:gd name="connsiteY5-90" fmla="*/ 1758890 h 1758890"/>
              <a:gd name="connsiteX6-91" fmla="*/ 0 w 9144000"/>
              <a:gd name="connsiteY6-92" fmla="*/ 195252 h 1758890"/>
              <a:gd name="connsiteX0-93" fmla="*/ 0 w 9173028"/>
              <a:gd name="connsiteY0-94" fmla="*/ 392192 h 1665544"/>
              <a:gd name="connsiteX1-95" fmla="*/ 2394857 w 9173028"/>
              <a:gd name="connsiteY1-96" fmla="*/ 5472 h 1665544"/>
              <a:gd name="connsiteX2-97" fmla="*/ 6792685 w 9173028"/>
              <a:gd name="connsiteY2-98" fmla="*/ 586043 h 1665544"/>
              <a:gd name="connsiteX3-99" fmla="*/ 9173028 w 9173028"/>
              <a:gd name="connsiteY3-100" fmla="*/ 101906 h 1665544"/>
              <a:gd name="connsiteX4-101" fmla="*/ 9173028 w 9173028"/>
              <a:gd name="connsiteY4-102" fmla="*/ 1665544 h 1665544"/>
              <a:gd name="connsiteX5-103" fmla="*/ 29028 w 9173028"/>
              <a:gd name="connsiteY5-104" fmla="*/ 1665544 h 1665544"/>
              <a:gd name="connsiteX6-105" fmla="*/ 0 w 9173028"/>
              <a:gd name="connsiteY6-106" fmla="*/ 392192 h 1665544"/>
              <a:gd name="connsiteX0-107" fmla="*/ 0 w 9173028"/>
              <a:gd name="connsiteY0-108" fmla="*/ 392192 h 1665544"/>
              <a:gd name="connsiteX1-109" fmla="*/ 2394857 w 9173028"/>
              <a:gd name="connsiteY1-110" fmla="*/ 5472 h 1665544"/>
              <a:gd name="connsiteX2-111" fmla="*/ 6792685 w 9173028"/>
              <a:gd name="connsiteY2-112" fmla="*/ 586043 h 1665544"/>
              <a:gd name="connsiteX3-113" fmla="*/ 9173028 w 9173028"/>
              <a:gd name="connsiteY3-114" fmla="*/ 450249 h 1665544"/>
              <a:gd name="connsiteX4-115" fmla="*/ 9173028 w 9173028"/>
              <a:gd name="connsiteY4-116" fmla="*/ 1665544 h 1665544"/>
              <a:gd name="connsiteX5-117" fmla="*/ 29028 w 9173028"/>
              <a:gd name="connsiteY5-118" fmla="*/ 1665544 h 1665544"/>
              <a:gd name="connsiteX6-119" fmla="*/ 0 w 9173028"/>
              <a:gd name="connsiteY6-120" fmla="*/ 392192 h 1665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9173028" h="1665544">
                <a:moveTo>
                  <a:pt x="0" y="392192"/>
                </a:moveTo>
                <a:cubicBezTo>
                  <a:pt x="406400" y="81647"/>
                  <a:pt x="1262743" y="-26836"/>
                  <a:pt x="2394857" y="5472"/>
                </a:cubicBezTo>
                <a:cubicBezTo>
                  <a:pt x="3526971" y="37780"/>
                  <a:pt x="5662990" y="511914"/>
                  <a:pt x="6792685" y="586043"/>
                </a:cubicBezTo>
                <a:cubicBezTo>
                  <a:pt x="7922380" y="660172"/>
                  <a:pt x="8379580" y="611628"/>
                  <a:pt x="9173028" y="450249"/>
                </a:cubicBezTo>
                <a:lnTo>
                  <a:pt x="9173028" y="1665544"/>
                </a:lnTo>
                <a:lnTo>
                  <a:pt x="29028" y="1665544"/>
                </a:lnTo>
                <a:lnTo>
                  <a:pt x="0" y="392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-1260475" y="1373188"/>
            <a:ext cx="10683875" cy="3011488"/>
          </a:xfrm>
          <a:custGeom>
            <a:avLst/>
            <a:gdLst>
              <a:gd name="connsiteX0" fmla="*/ 6458052 w 7239238"/>
              <a:gd name="connsiteY0" fmla="*/ 233362 h 4217983"/>
              <a:gd name="connsiteX1" fmla="*/ 3903538 w 7239238"/>
              <a:gd name="connsiteY1" fmla="*/ 509133 h 4217983"/>
              <a:gd name="connsiteX2" fmla="*/ 2147309 w 7239238"/>
              <a:gd name="connsiteY2" fmla="*/ 1539647 h 4217983"/>
              <a:gd name="connsiteX3" fmla="*/ 42738 w 7239238"/>
              <a:gd name="connsiteY3" fmla="*/ 3949019 h 4217983"/>
              <a:gd name="connsiteX4" fmla="*/ 681367 w 7239238"/>
              <a:gd name="connsiteY4" fmla="*/ 3963533 h 4217983"/>
              <a:gd name="connsiteX5" fmla="*/ 6791881 w 7239238"/>
              <a:gd name="connsiteY5" fmla="*/ 3934505 h 4217983"/>
              <a:gd name="connsiteX6" fmla="*/ 6458052 w 7239238"/>
              <a:gd name="connsiteY6" fmla="*/ 233362 h 421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238" h="4217983">
                <a:moveTo>
                  <a:pt x="6458052" y="233362"/>
                </a:moveTo>
                <a:cubicBezTo>
                  <a:pt x="5976661" y="-337533"/>
                  <a:pt x="4621995" y="291419"/>
                  <a:pt x="3903538" y="509133"/>
                </a:cubicBezTo>
                <a:cubicBezTo>
                  <a:pt x="3185081" y="726847"/>
                  <a:pt x="2790776" y="966333"/>
                  <a:pt x="2147309" y="1539647"/>
                </a:cubicBezTo>
                <a:cubicBezTo>
                  <a:pt x="1503842" y="2112961"/>
                  <a:pt x="287062" y="3545038"/>
                  <a:pt x="42738" y="3949019"/>
                </a:cubicBezTo>
                <a:cubicBezTo>
                  <a:pt x="-201586" y="4353000"/>
                  <a:pt x="681367" y="3963533"/>
                  <a:pt x="681367" y="3963533"/>
                </a:cubicBezTo>
                <a:cubicBezTo>
                  <a:pt x="1806224" y="3961114"/>
                  <a:pt x="5831519" y="4556200"/>
                  <a:pt x="6791881" y="3934505"/>
                </a:cubicBezTo>
                <a:cubicBezTo>
                  <a:pt x="7752243" y="3312810"/>
                  <a:pt x="6939443" y="804257"/>
                  <a:pt x="6458052" y="2333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33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113" y="1482725"/>
            <a:ext cx="1965325" cy="178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2633663"/>
            <a:ext cx="2336800" cy="2122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775" y="2205038"/>
            <a:ext cx="2336800" cy="2122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Picture 3" descr="\\Nva_video\фотобанк\clipart\ОБЩАЯ\зима девочка коньки.png"/>
          <p:cNvPicPr>
            <a:picLocks noChangeAspect="1"/>
          </p:cNvPicPr>
          <p:nvPr/>
        </p:nvPicPr>
        <p:blipFill>
          <a:blip r:embed="rId4"/>
          <a:srcRect b="12592"/>
          <a:stretch>
            <a:fillRect/>
          </a:stretch>
        </p:blipFill>
        <p:spPr>
          <a:xfrm>
            <a:off x="6737350" y="433388"/>
            <a:ext cx="1727200" cy="1730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2339975" y="439738"/>
            <a:ext cx="9255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84625" y="439738"/>
            <a:ext cx="8747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21025" y="411163"/>
            <a:ext cx="946150" cy="965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48225" y="411163"/>
            <a:ext cx="947738" cy="965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795963" y="439738"/>
            <a:ext cx="874713" cy="963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4" descr="D:\Математика 2 класс\1. Десяток. Счёт с десятками до ста\вопрос 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863" y="238125"/>
            <a:ext cx="971550" cy="1366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Picture 2" descr="D:\картинки\перекресток дорожный.jpg"/>
          <p:cNvPicPr>
            <a:picLocks noChangeAspect="1"/>
          </p:cNvPicPr>
          <p:nvPr/>
        </p:nvPicPr>
        <p:blipFill>
          <a:blip r:embed="rId1"/>
          <a:srcRect l="15593" t="15105" r="16122" b="1537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863600" y="484188"/>
            <a:ext cx="7524750" cy="9159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4000" b="1" dirty="0">
                <a:latin typeface="Liberation Sans"/>
              </a:rPr>
              <a:t>НА ВСЕ ЧЕТЫРЕ СТОРОНЫ.</a:t>
            </a:r>
            <a:endParaRPr sz="4000" b="1" dirty="0">
              <a:latin typeface="Liberation Sans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4211638" y="3003550"/>
            <a:ext cx="755650" cy="8636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трелка вниз 5"/>
          <p:cNvSpPr/>
          <p:nvPr/>
        </p:nvSpPr>
        <p:spPr>
          <a:xfrm rot="5400000">
            <a:off x="3707606" y="2212181"/>
            <a:ext cx="792163" cy="8636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4671219" y="2202656"/>
            <a:ext cx="792163" cy="88265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4176713" y="1471613"/>
            <a:ext cx="790575" cy="8636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Скругленный прямоугольник 16"/>
          <p:cNvSpPr/>
          <p:nvPr/>
        </p:nvSpPr>
        <p:spPr>
          <a:xfrm>
            <a:off x="863600" y="484188"/>
            <a:ext cx="7524750" cy="9159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4000" b="1" dirty="0">
                <a:latin typeface="Liberation Sans"/>
              </a:rPr>
              <a:t>ЖИТЬ В ЧЕТЫРЁХ СТЕНАХ.</a:t>
            </a:r>
            <a:endParaRPr sz="4000" b="1" dirty="0">
              <a:latin typeface="Liberation Sans"/>
            </a:endParaRPr>
          </a:p>
        </p:txBody>
      </p:sp>
      <p:pic>
        <p:nvPicPr>
          <p:cNvPr id="24579" name="Picture 2" descr="D:\картинки\4 СТЕНЫ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875" y="1565275"/>
            <a:ext cx="3616325" cy="3578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4" name="Прямая соединительная линия 23"/>
          <p:cNvCxnSpPr/>
          <p:nvPr/>
        </p:nvCxnSpPr>
        <p:spPr>
          <a:xfrm flipH="1">
            <a:off x="1793875" y="3829050"/>
            <a:ext cx="2490788" cy="0"/>
          </a:xfrm>
          <a:prstGeom prst="line">
            <a:avLst/>
          </a:prstGeom>
          <a:ln w="254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809750" y="1492250"/>
            <a:ext cx="0" cy="2344738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1651000" y="3692525"/>
            <a:ext cx="288925" cy="2873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H="1">
            <a:off x="1793875" y="3829050"/>
            <a:ext cx="2490788" cy="0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4140200" y="3684588"/>
            <a:ext cx="287338" cy="2873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4284663" y="1492250"/>
            <a:ext cx="0" cy="2336800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1651000" y="1362075"/>
            <a:ext cx="287338" cy="2873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809750" y="1492250"/>
            <a:ext cx="0" cy="2344738"/>
          </a:xfrm>
          <a:prstGeom prst="line">
            <a:avLst/>
          </a:prstGeom>
          <a:ln w="2540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651000" y="3692525"/>
            <a:ext cx="288925" cy="28733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140200" y="3684588"/>
            <a:ext cx="287338" cy="2873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4284663" y="1492250"/>
            <a:ext cx="0" cy="2336800"/>
          </a:xfrm>
          <a:prstGeom prst="line">
            <a:avLst/>
          </a:prstGeom>
          <a:ln w="254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4140200" y="1370013"/>
            <a:ext cx="287338" cy="2889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1809750" y="1506538"/>
            <a:ext cx="2474913" cy="7938"/>
          </a:xfrm>
          <a:prstGeom prst="line">
            <a:avLst/>
          </a:prstGeom>
          <a:ln w="254000">
            <a:solidFill>
              <a:srgbClr val="D76F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26" idx="6"/>
          </p:cNvCxnSpPr>
          <p:nvPr/>
        </p:nvCxnSpPr>
        <p:spPr>
          <a:xfrm flipH="1" flipV="1">
            <a:off x="1793875" y="1492250"/>
            <a:ext cx="2633663" cy="22225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1665288" y="1347788"/>
            <a:ext cx="288925" cy="2873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140200" y="1370013"/>
            <a:ext cx="287338" cy="288925"/>
          </a:xfrm>
          <a:prstGeom prst="ellipse">
            <a:avLst/>
          </a:prstGeom>
          <a:solidFill>
            <a:srgbClr val="D76FB9"/>
          </a:solidFill>
          <a:ln>
            <a:solidFill>
              <a:srgbClr val="D76F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846513" y="1635125"/>
            <a:ext cx="293687" cy="296863"/>
            <a:chOff x="4997946" y="1635646"/>
            <a:chExt cx="294135" cy="296416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5004048" y="1635646"/>
              <a:ext cx="0" cy="288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997946" y="1932062"/>
              <a:ext cx="29413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40"/>
          <p:cNvGrpSpPr/>
          <p:nvPr/>
        </p:nvGrpSpPr>
        <p:grpSpPr>
          <a:xfrm rot="5400000">
            <a:off x="3852863" y="3397250"/>
            <a:ext cx="293687" cy="296863"/>
            <a:chOff x="4997946" y="1635646"/>
            <a:chExt cx="294135" cy="296416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5004048" y="1635646"/>
              <a:ext cx="0" cy="288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4997946" y="1932062"/>
              <a:ext cx="29413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/>
          <p:cNvGrpSpPr/>
          <p:nvPr/>
        </p:nvGrpSpPr>
        <p:grpSpPr>
          <a:xfrm flipH="1">
            <a:off x="1938338" y="1625600"/>
            <a:ext cx="290512" cy="296863"/>
            <a:chOff x="4997946" y="1635646"/>
            <a:chExt cx="294135" cy="296416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5004048" y="1635646"/>
              <a:ext cx="0" cy="288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4997946" y="1932062"/>
              <a:ext cx="29413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Группа 46"/>
          <p:cNvGrpSpPr/>
          <p:nvPr/>
        </p:nvGrpSpPr>
        <p:grpSpPr>
          <a:xfrm rot="5400000" flipV="1">
            <a:off x="1925638" y="3411538"/>
            <a:ext cx="301625" cy="276225"/>
            <a:chOff x="4997946" y="1635646"/>
            <a:chExt cx="294135" cy="296416"/>
          </a:xfrm>
        </p:grpSpPr>
        <p:cxnSp>
          <p:nvCxnSpPr>
            <p:cNvPr id="48" name="Прямая соединительная линия 47"/>
            <p:cNvCxnSpPr/>
            <p:nvPr/>
          </p:nvCxnSpPr>
          <p:spPr>
            <a:xfrm>
              <a:off x="5004048" y="1635646"/>
              <a:ext cx="0" cy="288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4997946" y="1932062"/>
              <a:ext cx="29413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4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22" grpId="0" animBg="1"/>
      <p:bldP spid="23" grpId="0" animBg="1"/>
      <p:bldP spid="25" grpId="0" animBg="1"/>
      <p:bldP spid="25" grpId="1" animBg="1"/>
      <p:bldP spid="2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0" name="Прямая соединительная линия 29"/>
          <p:cNvCxnSpPr/>
          <p:nvPr/>
        </p:nvCxnSpPr>
        <p:spPr>
          <a:xfrm>
            <a:off x="508000" y="1492250"/>
            <a:ext cx="0" cy="2344738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396875" y="3692525"/>
            <a:ext cx="287338" cy="2873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H="1">
            <a:off x="539750" y="3867150"/>
            <a:ext cx="2489200" cy="0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2884488" y="3684588"/>
            <a:ext cx="288925" cy="2873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3059113" y="1492250"/>
            <a:ext cx="0" cy="2336800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395288" y="1362075"/>
            <a:ext cx="288925" cy="2873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884488" y="1370013"/>
            <a:ext cx="288925" cy="2889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539750" y="1506538"/>
            <a:ext cx="2417763" cy="7938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650875" y="300038"/>
            <a:ext cx="2195513" cy="9159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3200" b="1" dirty="0">
                <a:latin typeface="Liberation Sans"/>
              </a:rPr>
              <a:t>КВАДРАТ</a:t>
            </a:r>
            <a:endParaRPr sz="3200" b="1" dirty="0">
              <a:latin typeface="Liberation Sans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563938" y="1477963"/>
            <a:ext cx="0" cy="2344738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3594100" y="3854450"/>
            <a:ext cx="3570288" cy="0"/>
          </a:xfrm>
          <a:prstGeom prst="line">
            <a:avLst/>
          </a:prstGeom>
          <a:ln w="254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7019925" y="3670300"/>
            <a:ext cx="288925" cy="2873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V="1">
            <a:off x="7164388" y="1477963"/>
            <a:ext cx="0" cy="2336800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3595688" y="1492250"/>
            <a:ext cx="3568700" cy="3175"/>
          </a:xfrm>
          <a:prstGeom prst="line">
            <a:avLst/>
          </a:prstGeom>
          <a:ln w="254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Скругленный прямоугольник 55"/>
          <p:cNvSpPr/>
          <p:nvPr/>
        </p:nvSpPr>
        <p:spPr>
          <a:xfrm>
            <a:off x="3348038" y="271463"/>
            <a:ext cx="4071938" cy="917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3200" b="1" dirty="0">
                <a:latin typeface="Liberation Sans"/>
              </a:rPr>
              <a:t>ПРЯМОУГОЛЬНИК</a:t>
            </a:r>
            <a:endParaRPr sz="4000" b="1" dirty="0">
              <a:latin typeface="Liberation Sans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3451225" y="1347788"/>
            <a:ext cx="287338" cy="2873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7019925" y="1355725"/>
            <a:ext cx="288925" cy="2889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3451225" y="3678238"/>
            <a:ext cx="288925" cy="2873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6" name="Picture 4" descr="D:\картинки\КОНВЕРТ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" y="1085850"/>
            <a:ext cx="881063" cy="55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Куб 2"/>
          <p:cNvSpPr/>
          <p:nvPr/>
        </p:nvSpPr>
        <p:spPr>
          <a:xfrm>
            <a:off x="3348038" y="1055688"/>
            <a:ext cx="1211263" cy="558800"/>
          </a:xfrm>
          <a:prstGeom prst="cube">
            <a:avLst/>
          </a:prstGeom>
          <a:solidFill>
            <a:srgbClr val="C80000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7" name="Picture 5" descr="D:\картинки\КНИГ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893763"/>
            <a:ext cx="814388" cy="841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6" descr="D:\картинки\МОБИЛЬНЫЙ ТЕЛЕФОН.png"/>
          <p:cNvPicPr>
            <a:picLocks noChangeAspect="1"/>
          </p:cNvPicPr>
          <p:nvPr/>
        </p:nvPicPr>
        <p:blipFill>
          <a:blip r:embed="rId3"/>
          <a:srcRect t="57588"/>
          <a:stretch>
            <a:fillRect/>
          </a:stretch>
        </p:blipFill>
        <p:spPr>
          <a:xfrm>
            <a:off x="6804025" y="711200"/>
            <a:ext cx="715963" cy="1152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7" descr="D:\картинки\ПЕЧЕНЬЕ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88" y="1011238"/>
            <a:ext cx="642937" cy="641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Группа 5"/>
          <p:cNvGrpSpPr/>
          <p:nvPr/>
        </p:nvGrpSpPr>
        <p:grpSpPr>
          <a:xfrm>
            <a:off x="1979613" y="819150"/>
            <a:ext cx="1041400" cy="936625"/>
            <a:chOff x="1907704" y="-2324794"/>
            <a:chExt cx="1152128" cy="108012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907704" y="-2324794"/>
              <a:ext cx="1152128" cy="1080120"/>
            </a:xfrm>
            <a:prstGeom prst="rect">
              <a:avLst/>
            </a:prstGeom>
            <a:solidFill>
              <a:srgbClr val="7E5114"/>
            </a:solidFill>
            <a:ln>
              <a:solidFill>
                <a:srgbClr val="7E51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032372" y="-2180778"/>
              <a:ext cx="902791" cy="7920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7665" name="Picture 8" descr="D:\картинки\бабочка 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9621" y="-2108770"/>
              <a:ext cx="694187" cy="64807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4932363" y="992188"/>
            <a:ext cx="719137" cy="638175"/>
            <a:chOff x="4517993" y="992956"/>
            <a:chExt cx="720081" cy="63677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517994" y="992956"/>
              <a:ext cx="720080" cy="630854"/>
            </a:xfrm>
            <a:prstGeom prst="rect">
              <a:avLst/>
            </a:prstGeom>
            <a:solidFill>
              <a:srgbClr val="E2882E"/>
            </a:solidFill>
            <a:ln>
              <a:solidFill>
                <a:srgbClr val="E69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863461" y="998874"/>
              <a:ext cx="45719" cy="630854"/>
            </a:xfrm>
            <a:prstGeom prst="rect">
              <a:avLst/>
            </a:prstGeom>
            <a:solidFill>
              <a:srgbClr val="C80000"/>
            </a:solidFill>
            <a:ln>
              <a:solidFill>
                <a:srgbClr val="C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 rot="5400000">
              <a:off x="4848817" y="936232"/>
              <a:ext cx="58434" cy="720081"/>
            </a:xfrm>
            <a:prstGeom prst="rect">
              <a:avLst/>
            </a:prstGeom>
            <a:solidFill>
              <a:srgbClr val="C80000"/>
            </a:solidFill>
            <a:ln>
              <a:solidFill>
                <a:srgbClr val="C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7854950" y="804863"/>
            <a:ext cx="876300" cy="889000"/>
          </a:xfrm>
          <a:custGeom>
            <a:avLst/>
            <a:gdLst>
              <a:gd name="connsiteX0" fmla="*/ 6374 w 1085630"/>
              <a:gd name="connsiteY0" fmla="*/ 0 h 1167069"/>
              <a:gd name="connsiteX1" fmla="*/ 63524 w 1085630"/>
              <a:gd name="connsiteY1" fmla="*/ 68580 h 1167069"/>
              <a:gd name="connsiteX2" fmla="*/ 154964 w 1085630"/>
              <a:gd name="connsiteY2" fmla="*/ 137160 h 1167069"/>
              <a:gd name="connsiteX3" fmla="*/ 612164 w 1085630"/>
              <a:gd name="connsiteY3" fmla="*/ 137160 h 1167069"/>
              <a:gd name="connsiteX4" fmla="*/ 897914 w 1085630"/>
              <a:gd name="connsiteY4" fmla="*/ 114300 h 1167069"/>
              <a:gd name="connsiteX5" fmla="*/ 1080794 w 1085630"/>
              <a:gd name="connsiteY5" fmla="*/ 45720 h 1167069"/>
              <a:gd name="connsiteX6" fmla="*/ 1023644 w 1085630"/>
              <a:gd name="connsiteY6" fmla="*/ 194310 h 1167069"/>
              <a:gd name="connsiteX7" fmla="*/ 989354 w 1085630"/>
              <a:gd name="connsiteY7" fmla="*/ 685800 h 1167069"/>
              <a:gd name="connsiteX8" fmla="*/ 1023644 w 1085630"/>
              <a:gd name="connsiteY8" fmla="*/ 982980 h 1167069"/>
              <a:gd name="connsiteX9" fmla="*/ 1080794 w 1085630"/>
              <a:gd name="connsiteY9" fmla="*/ 1165860 h 1167069"/>
              <a:gd name="connsiteX10" fmla="*/ 886484 w 1085630"/>
              <a:gd name="connsiteY10" fmla="*/ 1062990 h 1167069"/>
              <a:gd name="connsiteX11" fmla="*/ 577874 w 1085630"/>
              <a:gd name="connsiteY11" fmla="*/ 1074420 h 1167069"/>
              <a:gd name="connsiteX12" fmla="*/ 234974 w 1085630"/>
              <a:gd name="connsiteY12" fmla="*/ 1085850 h 1167069"/>
              <a:gd name="connsiteX13" fmla="*/ 6374 w 1085630"/>
              <a:gd name="connsiteY13" fmla="*/ 1120140 h 1167069"/>
              <a:gd name="connsiteX14" fmla="*/ 63524 w 1085630"/>
              <a:gd name="connsiteY14" fmla="*/ 948690 h 1167069"/>
              <a:gd name="connsiteX15" fmla="*/ 63524 w 1085630"/>
              <a:gd name="connsiteY15" fmla="*/ 617220 h 1167069"/>
              <a:gd name="connsiteX16" fmla="*/ 63524 w 1085630"/>
              <a:gd name="connsiteY16" fmla="*/ 377190 h 1167069"/>
              <a:gd name="connsiteX17" fmla="*/ 74954 w 1085630"/>
              <a:gd name="connsiteY17" fmla="*/ 194310 h 1167069"/>
              <a:gd name="connsiteX18" fmla="*/ 29234 w 1085630"/>
              <a:gd name="connsiteY18" fmla="*/ 68580 h 1167069"/>
              <a:gd name="connsiteX19" fmla="*/ 6374 w 1085630"/>
              <a:gd name="connsiteY19" fmla="*/ 0 h 116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630" h="1167069">
                <a:moveTo>
                  <a:pt x="6374" y="0"/>
                </a:moveTo>
                <a:cubicBezTo>
                  <a:pt x="12089" y="0"/>
                  <a:pt x="38759" y="45720"/>
                  <a:pt x="63524" y="68580"/>
                </a:cubicBezTo>
                <a:cubicBezTo>
                  <a:pt x="88289" y="91440"/>
                  <a:pt x="63524" y="125730"/>
                  <a:pt x="154964" y="137160"/>
                </a:cubicBezTo>
                <a:cubicBezTo>
                  <a:pt x="246404" y="148590"/>
                  <a:pt x="488339" y="140970"/>
                  <a:pt x="612164" y="137160"/>
                </a:cubicBezTo>
                <a:cubicBezTo>
                  <a:pt x="735989" y="133350"/>
                  <a:pt x="819809" y="129540"/>
                  <a:pt x="897914" y="114300"/>
                </a:cubicBezTo>
                <a:cubicBezTo>
                  <a:pt x="976019" y="99060"/>
                  <a:pt x="1059839" y="32385"/>
                  <a:pt x="1080794" y="45720"/>
                </a:cubicBezTo>
                <a:cubicBezTo>
                  <a:pt x="1101749" y="59055"/>
                  <a:pt x="1038884" y="87630"/>
                  <a:pt x="1023644" y="194310"/>
                </a:cubicBezTo>
                <a:cubicBezTo>
                  <a:pt x="1008404" y="300990"/>
                  <a:pt x="989354" y="554355"/>
                  <a:pt x="989354" y="685800"/>
                </a:cubicBezTo>
                <a:cubicBezTo>
                  <a:pt x="989354" y="817245"/>
                  <a:pt x="1008404" y="902970"/>
                  <a:pt x="1023644" y="982980"/>
                </a:cubicBezTo>
                <a:cubicBezTo>
                  <a:pt x="1038884" y="1062990"/>
                  <a:pt x="1103654" y="1152525"/>
                  <a:pt x="1080794" y="1165860"/>
                </a:cubicBezTo>
                <a:cubicBezTo>
                  <a:pt x="1057934" y="1179195"/>
                  <a:pt x="970304" y="1078230"/>
                  <a:pt x="886484" y="1062990"/>
                </a:cubicBezTo>
                <a:cubicBezTo>
                  <a:pt x="802664" y="1047750"/>
                  <a:pt x="577874" y="1074420"/>
                  <a:pt x="577874" y="1074420"/>
                </a:cubicBezTo>
                <a:cubicBezTo>
                  <a:pt x="469289" y="1078230"/>
                  <a:pt x="330224" y="1078230"/>
                  <a:pt x="234974" y="1085850"/>
                </a:cubicBezTo>
                <a:cubicBezTo>
                  <a:pt x="139724" y="1093470"/>
                  <a:pt x="34949" y="1143000"/>
                  <a:pt x="6374" y="1120140"/>
                </a:cubicBezTo>
                <a:cubicBezTo>
                  <a:pt x="-22201" y="1097280"/>
                  <a:pt x="53999" y="1032510"/>
                  <a:pt x="63524" y="948690"/>
                </a:cubicBezTo>
                <a:cubicBezTo>
                  <a:pt x="73049" y="864870"/>
                  <a:pt x="63524" y="617220"/>
                  <a:pt x="63524" y="617220"/>
                </a:cubicBezTo>
                <a:cubicBezTo>
                  <a:pt x="63524" y="521970"/>
                  <a:pt x="61619" y="447675"/>
                  <a:pt x="63524" y="377190"/>
                </a:cubicBezTo>
                <a:cubicBezTo>
                  <a:pt x="65429" y="306705"/>
                  <a:pt x="80669" y="245745"/>
                  <a:pt x="74954" y="194310"/>
                </a:cubicBezTo>
                <a:cubicBezTo>
                  <a:pt x="69239" y="142875"/>
                  <a:pt x="38759" y="99060"/>
                  <a:pt x="29234" y="68580"/>
                </a:cubicBezTo>
                <a:cubicBezTo>
                  <a:pt x="19709" y="38100"/>
                  <a:pt x="659" y="0"/>
                  <a:pt x="637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658" name="Picture 3" descr="D:\картинки\КОРЗИНКИ 2.png"/>
          <p:cNvPicPr>
            <a:picLocks noChangeAspect="1"/>
          </p:cNvPicPr>
          <p:nvPr/>
        </p:nvPicPr>
        <p:blipFill>
          <a:blip r:embed="rId6"/>
          <a:srcRect t="2850" r="44543"/>
          <a:stretch>
            <a:fillRect/>
          </a:stretch>
        </p:blipFill>
        <p:spPr>
          <a:xfrm>
            <a:off x="614363" y="2532063"/>
            <a:ext cx="3309937" cy="2373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3" descr="D:\картинки\КОРЗИНКИ 2.png"/>
          <p:cNvPicPr>
            <a:picLocks noChangeAspect="1"/>
          </p:cNvPicPr>
          <p:nvPr/>
        </p:nvPicPr>
        <p:blipFill>
          <a:blip r:embed="rId6"/>
          <a:srcRect l="57532" t="-839" r="-12987" b="3690"/>
          <a:stretch>
            <a:fillRect/>
          </a:stretch>
        </p:blipFill>
        <p:spPr>
          <a:xfrm>
            <a:off x="6227763" y="2516188"/>
            <a:ext cx="2881312" cy="2432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11788 0.543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09877E-6 L -0.20798 0.5904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0" y="2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-0.48542 0.580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35802E-6 L -0.50365 0.5577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2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07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6.17284E-7 L 0.68941 0.49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00" y="2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35802E-6 L 0.55729 0.501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00" y="2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7284E-6 L 0.21267 0.53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3457E-6 L -0.11562 0.5932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2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3" descr="D:\картинки\ПРОЕКТ 3.png"/>
          <p:cNvPicPr>
            <a:picLocks noChangeAspect="1"/>
          </p:cNvPicPr>
          <p:nvPr/>
        </p:nvPicPr>
        <p:blipFill>
          <a:blip r:embed="rId1"/>
          <a:srcRect t="7364" r="13126" b="25330"/>
          <a:stretch>
            <a:fillRect/>
          </a:stretch>
        </p:blipFill>
        <p:spPr>
          <a:xfrm>
            <a:off x="-252412" y="0"/>
            <a:ext cx="9612312" cy="5451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4" descr="D:\картинки\ЦИФРЫ ДЛЯ КИНО.png"/>
          <p:cNvPicPr>
            <a:picLocks noChangeAspect="1"/>
          </p:cNvPicPr>
          <p:nvPr/>
        </p:nvPicPr>
        <p:blipFill>
          <a:blip r:embed="rId2"/>
          <a:srcRect l="4807" r="65855" b="66428"/>
          <a:stretch>
            <a:fillRect/>
          </a:stretch>
        </p:blipFill>
        <p:spPr>
          <a:xfrm>
            <a:off x="4230688" y="1708150"/>
            <a:ext cx="1320800" cy="1935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4" descr="D:\картинки\ЦИФРЫ ДЛЯ КИНО.png"/>
          <p:cNvPicPr>
            <a:picLocks noChangeAspect="1"/>
          </p:cNvPicPr>
          <p:nvPr/>
        </p:nvPicPr>
        <p:blipFill>
          <a:blip r:embed="rId2"/>
          <a:srcRect l="32999" r="33151" b="66428"/>
          <a:stretch>
            <a:fillRect/>
          </a:stretch>
        </p:blipFill>
        <p:spPr>
          <a:xfrm>
            <a:off x="4124325" y="1708150"/>
            <a:ext cx="1524000" cy="1935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4" descr="D:\картинки\ЦИФРЫ ДЛЯ КИНО.png"/>
          <p:cNvPicPr>
            <a:picLocks noChangeAspect="1"/>
          </p:cNvPicPr>
          <p:nvPr/>
        </p:nvPicPr>
        <p:blipFill>
          <a:blip r:embed="rId2"/>
          <a:srcRect l="66028" t="620" r="-507" b="65808"/>
          <a:stretch>
            <a:fillRect/>
          </a:stretch>
        </p:blipFill>
        <p:spPr>
          <a:xfrm>
            <a:off x="4140200" y="1743075"/>
            <a:ext cx="1552575" cy="1935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4" descr="D:\картинки\ЦИФРЫ ДЛЯ КИНО.png"/>
          <p:cNvPicPr>
            <a:picLocks noChangeAspect="1"/>
          </p:cNvPicPr>
          <p:nvPr/>
        </p:nvPicPr>
        <p:blipFill>
          <a:blip r:embed="rId2"/>
          <a:srcRect t="33214" r="65521" b="33214"/>
          <a:stretch>
            <a:fillRect/>
          </a:stretch>
        </p:blipFill>
        <p:spPr>
          <a:xfrm>
            <a:off x="4095750" y="1743075"/>
            <a:ext cx="1552575" cy="1935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3738563" y="339725"/>
            <a:ext cx="2268538" cy="9159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3200" b="1" dirty="0">
                <a:latin typeface="Liberation Sans"/>
              </a:rPr>
              <a:t>БУКВА Ч?</a:t>
            </a:r>
            <a:endParaRPr sz="4000" b="1" dirty="0">
              <a:latin typeface="Liberation Sans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33800" y="339725"/>
            <a:ext cx="2268538" cy="9159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3200" b="1" dirty="0">
                <a:solidFill>
                  <a:srgbClr val="FF0000"/>
                </a:solidFill>
                <a:latin typeface="Liberation Sans"/>
              </a:rPr>
              <a:t>ЧЕТЫРЕ</a:t>
            </a:r>
            <a:endParaRPr sz="4000" b="1" dirty="0">
              <a:solidFill>
                <a:srgbClr val="FF0000"/>
              </a:solidFill>
              <a:latin typeface="Liberation San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Рисунок 1"/>
          <p:cNvPicPr>
            <a:picLocks noChangeAspect="1"/>
          </p:cNvPicPr>
          <p:nvPr/>
        </p:nvPicPr>
        <p:blipFill>
          <a:blip r:embed="rId1"/>
          <a:srcRect l="13510" r="13510" b="2712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4" descr="D:\картинки\линейка без 0 с черточками.png"/>
          <p:cNvPicPr>
            <a:picLocks noChangeAspect="1"/>
          </p:cNvPicPr>
          <p:nvPr/>
        </p:nvPicPr>
        <p:blipFill>
          <a:blip r:embed="rId2"/>
          <a:srcRect l="4793" r="6917"/>
          <a:stretch>
            <a:fillRect/>
          </a:stretch>
        </p:blipFill>
        <p:spPr>
          <a:xfrm>
            <a:off x="117475" y="544513"/>
            <a:ext cx="9086850" cy="1739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Box 9"/>
          <p:cNvSpPr txBox="1"/>
          <p:nvPr/>
        </p:nvSpPr>
        <p:spPr>
          <a:xfrm>
            <a:off x="2336800" y="515938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2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1" name="TextBox 10"/>
          <p:cNvSpPr txBox="1"/>
          <p:nvPr/>
        </p:nvSpPr>
        <p:spPr>
          <a:xfrm>
            <a:off x="3128963" y="504825"/>
            <a:ext cx="5794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3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3992563" y="504825"/>
            <a:ext cx="5794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4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3" name="TextBox 12"/>
          <p:cNvSpPr txBox="1"/>
          <p:nvPr/>
        </p:nvSpPr>
        <p:spPr>
          <a:xfrm>
            <a:off x="4856163" y="504825"/>
            <a:ext cx="5794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5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5651500" y="504825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6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5" name="TextBox 14"/>
          <p:cNvSpPr txBox="1"/>
          <p:nvPr/>
        </p:nvSpPr>
        <p:spPr>
          <a:xfrm>
            <a:off x="6516688" y="504825"/>
            <a:ext cx="5794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7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7308850" y="515938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8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7" name="TextBox 16"/>
          <p:cNvSpPr txBox="1"/>
          <p:nvPr/>
        </p:nvSpPr>
        <p:spPr>
          <a:xfrm>
            <a:off x="8172450" y="504825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9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76375" y="504825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1</a:t>
            </a:r>
            <a:endParaRPr sz="4000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Скругленный прямоугольник 18"/>
          <p:cNvSpPr/>
          <p:nvPr/>
        </p:nvSpPr>
        <p:spPr>
          <a:xfrm>
            <a:off x="3813175" y="1100138"/>
            <a:ext cx="692150" cy="16017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2</a:t>
            </a:r>
            <a:endParaRPr kumimoji="0" lang="ru-RU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13175" y="1098550"/>
            <a:ext cx="692150" cy="16017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3</a:t>
            </a:r>
            <a:endParaRPr kumimoji="0" lang="ru-RU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813175" y="1100138"/>
            <a:ext cx="692150" cy="16017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4</a:t>
            </a:r>
            <a:endParaRPr kumimoji="0" lang="ru-RU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67113" y="115888"/>
            <a:ext cx="1376363" cy="6873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3200" b="1" dirty="0">
                <a:latin typeface="Liberation Sans"/>
              </a:rPr>
              <a:t>ТРИ</a:t>
            </a:r>
            <a:endParaRPr sz="3200" b="1" dirty="0">
              <a:latin typeface="Liberation San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55975" y="130175"/>
            <a:ext cx="1798638" cy="6873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3200" b="1" dirty="0">
                <a:latin typeface="Liberation Sans"/>
              </a:rPr>
              <a:t>ОДИН</a:t>
            </a:r>
            <a:endParaRPr sz="3200" b="1" dirty="0">
              <a:latin typeface="Liberation Sans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55975" y="130175"/>
            <a:ext cx="1798638" cy="6873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3200" b="1" dirty="0">
                <a:latin typeface="Liberation Sans"/>
              </a:rPr>
              <a:t>ДВА</a:t>
            </a:r>
            <a:endParaRPr sz="3200" b="1" dirty="0">
              <a:latin typeface="Liberation Sans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129280" y="130175"/>
            <a:ext cx="2197100" cy="6877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3200" b="1" dirty="0">
                <a:latin typeface="Liberation Sans"/>
              </a:rPr>
              <a:t>ЧЕТЫРЕ</a:t>
            </a:r>
            <a:endParaRPr sz="3200" b="1" dirty="0">
              <a:latin typeface="Liberation Sans"/>
            </a:endParaRPr>
          </a:p>
        </p:txBody>
      </p:sp>
      <p:pic>
        <p:nvPicPr>
          <p:cNvPr id="3083" name="Picture 4" descr="D:\картинки\линейка без 0 с черточками.png"/>
          <p:cNvPicPr>
            <a:picLocks noChangeAspect="1"/>
          </p:cNvPicPr>
          <p:nvPr/>
        </p:nvPicPr>
        <p:blipFill>
          <a:blip r:embed="rId1"/>
          <a:srcRect l="4793" r="6917"/>
          <a:stretch>
            <a:fillRect/>
          </a:stretch>
        </p:blipFill>
        <p:spPr>
          <a:xfrm>
            <a:off x="117475" y="3403600"/>
            <a:ext cx="9086850" cy="1739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471613" y="3376613"/>
            <a:ext cx="5794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1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13175" y="1100138"/>
            <a:ext cx="692150" cy="16017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1</a:t>
            </a:r>
            <a:endParaRPr kumimoji="0" lang="ru-RU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086" name="TextBox 13"/>
          <p:cNvSpPr txBox="1"/>
          <p:nvPr/>
        </p:nvSpPr>
        <p:spPr>
          <a:xfrm>
            <a:off x="5648325" y="3376613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6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087" name="TextBox 13"/>
          <p:cNvSpPr txBox="1"/>
          <p:nvPr/>
        </p:nvSpPr>
        <p:spPr>
          <a:xfrm>
            <a:off x="4838700" y="3376613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5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2059" name="TextBox 11"/>
          <p:cNvSpPr txBox="1"/>
          <p:nvPr/>
        </p:nvSpPr>
        <p:spPr>
          <a:xfrm>
            <a:off x="3992563" y="3363913"/>
            <a:ext cx="5794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4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2057" name="TextBox 9"/>
          <p:cNvSpPr txBox="1"/>
          <p:nvPr/>
        </p:nvSpPr>
        <p:spPr>
          <a:xfrm>
            <a:off x="2336800" y="3376613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2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2058" name="TextBox 10"/>
          <p:cNvSpPr txBox="1"/>
          <p:nvPr/>
        </p:nvSpPr>
        <p:spPr>
          <a:xfrm>
            <a:off x="3128963" y="3363913"/>
            <a:ext cx="5794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3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091" name="TextBox 14"/>
          <p:cNvSpPr txBox="1"/>
          <p:nvPr/>
        </p:nvSpPr>
        <p:spPr>
          <a:xfrm>
            <a:off x="6516688" y="3363913"/>
            <a:ext cx="5794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7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092" name="TextBox 15"/>
          <p:cNvSpPr txBox="1"/>
          <p:nvPr/>
        </p:nvSpPr>
        <p:spPr>
          <a:xfrm>
            <a:off x="7308850" y="3376613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8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093" name="TextBox 16"/>
          <p:cNvSpPr txBox="1"/>
          <p:nvPr/>
        </p:nvSpPr>
        <p:spPr>
          <a:xfrm>
            <a:off x="8172450" y="3363913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9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6375" y="3363913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1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2336800" y="3376613"/>
            <a:ext cx="579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2</a:t>
            </a:r>
            <a:endParaRPr sz="4000" dirty="0">
              <a:ea typeface="Arial" panose="020B0604020202020204" pitchFamily="34" charset="0"/>
            </a:endParaRPr>
          </a:p>
        </p:txBody>
      </p:sp>
      <p:sp>
        <p:nvSpPr>
          <p:cNvPr id="31" name="TextBox 10"/>
          <p:cNvSpPr txBox="1"/>
          <p:nvPr/>
        </p:nvSpPr>
        <p:spPr>
          <a:xfrm>
            <a:off x="3132138" y="3363913"/>
            <a:ext cx="5794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4000" dirty="0">
                <a:cs typeface="Arial" panose="020B0604020202020204" pitchFamily="34" charset="0"/>
              </a:rPr>
              <a:t>3</a:t>
            </a:r>
            <a:endParaRPr sz="4000" dirty="0">
              <a:ea typeface="Arial" panose="020B0604020202020204" pitchFamily="34" charset="0"/>
            </a:endParaRPr>
          </a:p>
        </p:txBody>
      </p:sp>
      <p:pic>
        <p:nvPicPr>
          <p:cNvPr id="45" name="Picture 2" descr="D:\картинки\четыре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138" y="814388"/>
            <a:ext cx="1941512" cy="2230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44444E-6 5.77695E-7 L 0.25972 -0.36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8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7778E-6 1.35802E-6 L 0.15764 -0.351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176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4.93827E-7 L 0.07101 -0.3487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174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3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3333E-7 4.93827E-7 L -0.02344 -0.3629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-181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0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27" grpId="0" animBg="1"/>
      <p:bldP spid="26" grpId="0" animBg="1"/>
      <p:bldP spid="26" grpId="1" animBg="1"/>
      <p:bldP spid="17" grpId="0" animBg="1"/>
      <p:bldP spid="17" grpId="1" animBg="1"/>
      <p:bldP spid="20" grpId="0" animBg="1"/>
      <p:bldP spid="20" grpId="1" animBg="1"/>
      <p:bldP spid="24" grpId="0" bldLvl="0" animBg="1"/>
      <p:bldP spid="21" grpId="0"/>
      <p:bldP spid="18" grpId="0" animBg="1"/>
      <p:bldP spid="18" grpId="1" animBg="1"/>
      <p:bldP spid="2059" grpId="0"/>
      <p:bldP spid="2059" grpId="1"/>
      <p:bldP spid="2059" grpId="2"/>
      <p:bldP spid="2059" grpId="3"/>
      <p:bldP spid="2057" grpId="0"/>
      <p:bldP spid="2057" grpId="1"/>
      <p:bldP spid="2057" grpId="2"/>
      <p:bldP spid="2057" grpId="3"/>
      <p:bldP spid="2058" grpId="0"/>
      <p:bldP spid="2058" grpId="1"/>
      <p:bldP spid="2058" grpId="2"/>
      <p:bldP spid="2058" grpId="3"/>
      <p:bldP spid="3" grpId="0"/>
      <p:bldP spid="3" grpId="1"/>
      <p:bldP spid="3" grpId="2"/>
      <p:bldP spid="3" grpId="3"/>
      <p:bldP spid="23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2663825" y="830263"/>
            <a:ext cx="190500" cy="35290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3125" y="830263"/>
            <a:ext cx="190500" cy="1511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2410619" y="2086769"/>
            <a:ext cx="176213" cy="711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854325" y="839788"/>
            <a:ext cx="568325" cy="1690687"/>
            <a:chOff x="2853808" y="839392"/>
            <a:chExt cx="568064" cy="169158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232518" y="839392"/>
              <a:ext cx="189354" cy="151029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 rot="16200000">
              <a:off x="3049629" y="2158733"/>
              <a:ext cx="176421" cy="56806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5" name="Скругленный прямоугольник 14"/>
          <p:cNvSpPr/>
          <p:nvPr/>
        </p:nvSpPr>
        <p:spPr>
          <a:xfrm>
            <a:off x="4872355" y="2098675"/>
            <a:ext cx="3155950" cy="6877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Liberation Sans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Liberation Sans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4800" b="1" dirty="0">
                <a:latin typeface="Liberation Sans"/>
              </a:rPr>
              <a:t>ЧЕТЫРЕ</a:t>
            </a:r>
            <a:endParaRPr sz="4800" b="1" dirty="0">
              <a:latin typeface="Liberation San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8.64198E-7 L 0.12535 0.228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1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Прямоугольник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525838" y="339725"/>
            <a:ext cx="1693863" cy="1233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4" descr="D:\Математика 2 класс\1. Десяток. Счёт с десятками до ста\вопрос 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3325" y="1919288"/>
            <a:ext cx="1657350" cy="23352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Группа 3"/>
          <p:cNvGrpSpPr/>
          <p:nvPr/>
        </p:nvGrpSpPr>
        <p:grpSpPr>
          <a:xfrm>
            <a:off x="976313" y="1851025"/>
            <a:ext cx="1074737" cy="2881313"/>
            <a:chOff x="976499" y="1851670"/>
            <a:chExt cx="1075221" cy="288032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979712" y="1851670"/>
              <a:ext cx="72008" cy="2880320"/>
            </a:xfrm>
            <a:prstGeom prst="rect">
              <a:avLst/>
            </a:prstGeom>
            <a:solidFill>
              <a:srgbClr val="F6F6B0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 rot="16200000">
              <a:off x="878496" y="1949674"/>
              <a:ext cx="1235224" cy="1039217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4" name="Picture 7" descr="http://s1v1.irc.lv/files/1/0/0/333/O4Qk27B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849051">
            <a:off x="6026150" y="2155825"/>
            <a:ext cx="2262188" cy="2171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Прямоугольник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525838" y="339725"/>
            <a:ext cx="1693863" cy="1233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Picture 2" descr="D:\картинки\солдат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113" y="1806575"/>
            <a:ext cx="2843212" cy="335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3" descr="D:\картинки\парус.png"/>
          <p:cNvPicPr>
            <a:picLocks noChangeAspect="1" noChangeArrowheads="1"/>
          </p:cNvPicPr>
          <p:nvPr/>
        </p:nvPicPr>
        <p:blipFill rotWithShape="1">
          <a:blip r:embed="rId2"/>
          <a:srcRect l="31722" b="27527"/>
          <a:stretch>
            <a:fillRect/>
          </a:stretch>
        </p:blipFill>
        <p:spPr bwMode="auto">
          <a:xfrm>
            <a:off x="5429250" y="842963"/>
            <a:ext cx="3390900" cy="40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Группа 2"/>
          <p:cNvGrpSpPr/>
          <p:nvPr/>
        </p:nvGrpSpPr>
        <p:grpSpPr>
          <a:xfrm flipH="1">
            <a:off x="2127250" y="777875"/>
            <a:ext cx="1584325" cy="3300413"/>
            <a:chOff x="2123728" y="771550"/>
            <a:chExt cx="1512168" cy="330087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491880" y="771550"/>
              <a:ext cx="144016" cy="3300877"/>
            </a:xfrm>
            <a:prstGeom prst="rect">
              <a:avLst/>
            </a:prstGeom>
            <a:solidFill>
              <a:srgbClr val="975615"/>
            </a:solidFill>
            <a:ln>
              <a:solidFill>
                <a:srgbClr val="9756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23728" y="2421988"/>
              <a:ext cx="144016" cy="1650438"/>
            </a:xfrm>
            <a:prstGeom prst="rect">
              <a:avLst/>
            </a:prstGeom>
            <a:solidFill>
              <a:srgbClr val="975615"/>
            </a:solidFill>
            <a:ln>
              <a:solidFill>
                <a:srgbClr val="9756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rot="16200000">
              <a:off x="2807804" y="1743657"/>
              <a:ext cx="144016" cy="1512168"/>
            </a:xfrm>
            <a:prstGeom prst="rect">
              <a:avLst/>
            </a:prstGeom>
            <a:solidFill>
              <a:srgbClr val="975615"/>
            </a:solidFill>
            <a:ln>
              <a:solidFill>
                <a:srgbClr val="9756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Прямоугольник 6"/>
          <p:cNvSpPr/>
          <p:nvPr/>
        </p:nvSpPr>
        <p:spPr>
          <a:xfrm>
            <a:off x="-541337" y="-92075"/>
            <a:ext cx="10442575" cy="56880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403350" y="-71437"/>
            <a:ext cx="0" cy="5307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635375" y="-92075"/>
            <a:ext cx="0" cy="5380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011863" y="-92075"/>
            <a:ext cx="0" cy="5903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388350" y="-92075"/>
            <a:ext cx="0" cy="5380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-107950" y="1492250"/>
            <a:ext cx="97202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-180975" y="3724275"/>
            <a:ext cx="9721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4572000" y="1492250"/>
            <a:ext cx="638175" cy="13970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608513" y="2879725"/>
            <a:ext cx="97155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5238750" y="2052638"/>
            <a:ext cx="714375" cy="167163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Рисунок 1"/>
          <p:cNvPicPr>
            <a:picLocks noChangeAspect="1"/>
          </p:cNvPicPr>
          <p:nvPr/>
        </p:nvPicPr>
        <p:blipFill>
          <a:blip r:embed="rId1"/>
          <a:srcRect l="13510" t="27800" r="13510" b="2712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3756025" y="268288"/>
            <a:ext cx="1657350" cy="1276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" descr="D:\__Василий\Детсад\08\имг\зайцы заяц [преобразованный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3333750"/>
            <a:ext cx="1009650" cy="1203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2" descr="D:\__Василий\Детсад\08\имг\зайцы заяц [преобразованный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3787775"/>
            <a:ext cx="1008063" cy="1201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2" descr="D:\__Василий\Детсад\08\имг\зайцы заяц [преобразованный]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13" y="3170238"/>
            <a:ext cx="1042987" cy="1201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2" descr="D:\__Василий\Детсад\08\имг\зайцы заяц [преобразованный]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3881438"/>
            <a:ext cx="1042988" cy="1201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Picture 2" descr="D:\картинки\мышка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5" t="15530" r="49881" b="40511"/>
          <a:stretch>
            <a:fillRect/>
          </a:stretch>
        </p:blipFill>
        <p:spPr>
          <a:xfrm>
            <a:off x="2673350" y="3092450"/>
            <a:ext cx="1042988" cy="101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" descr="D:\картинки\мышка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5" t="15530" r="49881" b="40511"/>
          <a:stretch>
            <a:fillRect/>
          </a:stretch>
        </p:blipFill>
        <p:spPr>
          <a:xfrm>
            <a:off x="2987675" y="3471863"/>
            <a:ext cx="1042988" cy="1014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Picture 2" descr="D:\картинки\мышка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81" t="15530" r="4985" b="40511"/>
          <a:stretch>
            <a:fillRect/>
          </a:stretch>
        </p:blipFill>
        <p:spPr>
          <a:xfrm>
            <a:off x="3527425" y="3003550"/>
            <a:ext cx="1095375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1" name="Picture 2" descr="D:\картинки\мышка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81" t="15530" r="4985" b="40511"/>
          <a:stretch>
            <a:fillRect/>
          </a:stretch>
        </p:blipFill>
        <p:spPr>
          <a:xfrm>
            <a:off x="3851275" y="3402013"/>
            <a:ext cx="1095375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2" descr="D:\картинки\шаттерсток\Вселенная\свинья   [преобразованный]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863" y="3182938"/>
            <a:ext cx="1163637" cy="70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2" descr="D:\картинки\шаттерсток\Вселенная\свинья   [преобразованный]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888" y="3635375"/>
            <a:ext cx="1163637" cy="709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2" descr="D:\картинки\шаттерсток\Вселенная\свинья   [преобразованный]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4525" y="3276600"/>
            <a:ext cx="1190625" cy="727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5" name="Picture 2" descr="D:\картинки\шаттерсток\Вселенная\свинья   [преобразованный]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025" y="4003675"/>
            <a:ext cx="1192213" cy="725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" descr="\\Nva_video\фотобанк\clipart\ОБЩАЯ\лягушка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8700" y="4313238"/>
            <a:ext cx="673100" cy="66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Picture 2" descr="\\Nva_video\фотобанк\clipart\ОБЩАЯ\лягушка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225" y="4343400"/>
            <a:ext cx="671513" cy="671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Picture 2" descr="\\Nva_video\фотобанк\clipart\ОБЩАЯ\лягушка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4388" y="4338638"/>
            <a:ext cx="673100" cy="66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2" descr="\\Nva_video\фотобанк\clipart\ОБЩАЯ\лягушка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3188" y="4392613"/>
            <a:ext cx="671512" cy="669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кр. Мир. Дошкольный">
      <a:majorFont>
        <a:latin typeface="Liberation Sans"/>
        <a:ea typeface=""/>
        <a:cs typeface=""/>
      </a:majorFont>
      <a:minorFont>
        <a:latin typeface="Liberatio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WPS Presentation</Application>
  <PresentationFormat>Экран (16:9)</PresentationFormat>
  <Paragraphs>197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Arial</vt:lpstr>
      <vt:lpstr>SimSun</vt:lpstr>
      <vt:lpstr>Wingdings</vt:lpstr>
      <vt:lpstr>Liberation Sans</vt:lpstr>
      <vt:lpstr>Liberation Sans</vt:lpstr>
      <vt:lpstr>Arial Narrow</vt:lpstr>
      <vt:lpstr>Segoe Print</vt:lpstr>
      <vt:lpstr>Microsoft YaHei</vt:lpstr>
      <vt:lpstr/>
      <vt:lpstr>Arial Unicode MS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ВЛАД</cp:lastModifiedBy>
  <cp:revision>503</cp:revision>
  <dcterms:created xsi:type="dcterms:W3CDTF">2014-07-28T07:38:00Z</dcterms:created>
  <dcterms:modified xsi:type="dcterms:W3CDTF">2020-05-09T13:37:13Z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