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3E9E-34FF-4AB9-884D-A4FFD7DA002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FB41-6E2A-4904-BB47-B40DC7397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FB41-6E2A-4904-BB47-B40DC73971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0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4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0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8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DB6B-4734-4D03-89A0-F9450198AEA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A108-B38D-42C4-8F61-1D629A04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340352" cy="1484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Муниципальное бюджетное дошкольное образовательное учреждение г. Иркутска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детский сад № 114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840760" cy="42260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Роль развивающих игр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В. </a:t>
            </a:r>
            <a:r>
              <a:rPr lang="ru-RU" b="1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b="1" dirty="0" smtClean="0">
                <a:solidFill>
                  <a:srgbClr val="002060"/>
                </a:solidFill>
              </a:rPr>
              <a:t> в интеллектуальном развитии дошкольников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Лукьянова Елена Александровна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Иркутск - 2021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\Рабочий стол\09.02.21\20210209_10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736304" cy="33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\Рабочий стол\09.02.21\20210209_095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808312" cy="31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\Рабочий стол\09.02.21\20210209_095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26280"/>
            <a:ext cx="2669797" cy="3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4869" y="404664"/>
            <a:ext cx="6779096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В играх заложен огромный творческий потенциал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Методическое пособие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DoC\Рабочий стол\09.02.21\20210209_0959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0366" r="10523" b="11098"/>
          <a:stretch/>
        </p:blipFill>
        <p:spPr bwMode="auto">
          <a:xfrm>
            <a:off x="2339752" y="1268760"/>
            <a:ext cx="4248472" cy="49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«Математические корзинки»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D:\DoC\Рабочий стол\08.02.21\29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72608" cy="51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«Теремки </a:t>
            </a:r>
            <a:r>
              <a:rPr lang="ru-RU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DoC\Рабочий стол\09.02.21\20210209_100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r="5380"/>
          <a:stretch/>
        </p:blipFill>
        <p:spPr bwMode="auto">
          <a:xfrm>
            <a:off x="2098135" y="1484784"/>
            <a:ext cx="5040560" cy="47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\Рабочий стол\09.02.21\20210209_100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08512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\Рабочий стол\09.02.21\20210209_10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08862" cy="60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основу игр заложены три основных принципа – интерес, познание, творчество.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D:\DoC\Рабочий стол\08.02.21\1011605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0339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oC\Рабочий стол\08.02.21\Screenshot_20210208-1951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45278" r="8070" b="27361"/>
          <a:stretch/>
        </p:blipFill>
        <p:spPr bwMode="auto">
          <a:xfrm>
            <a:off x="251520" y="2330447"/>
            <a:ext cx="4895742" cy="28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35864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Эффективное развитие интеллектуальных способностей детей дошкольного возраста – одна из проблем современности.         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Google Shape;56;p13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3291" y="3631384"/>
            <a:ext cx="453650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Технология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«Сказочные лабиринты игры»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Вячеслав Вадимович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Воскобович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F:\08.02.21\voskob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4152"/>
            <a:ext cx="36724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Игры В. </a:t>
            </a:r>
            <a:r>
              <a:rPr lang="ru-RU" sz="3200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sz="3200" dirty="0" smtClean="0">
                <a:solidFill>
                  <a:srgbClr val="002060"/>
                </a:solidFill>
              </a:rPr>
              <a:t> – необыкновенные пособия, которые соответствуют современным требованиям в развитии дошкольника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D:\DoC\Рабочий стол\08.02.21\1466702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00" y="248714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Актуальность:</a:t>
            </a:r>
            <a:r>
              <a:rPr lang="ru-RU" dirty="0" smtClean="0">
                <a:solidFill>
                  <a:srgbClr val="002060"/>
                </a:solidFill>
              </a:rPr>
              <a:t> Игры учат детей действовать «в уме» и «мыслить»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DoC\Рабочий стол\08.02.21\1466702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960"/>
            <a:ext cx="3240360" cy="24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\Рабочий стол\08.02.21\Geok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71133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\Рабочий стол\08.02.21\images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5156"/>
            <a:ext cx="2280584" cy="22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Игры </a:t>
            </a:r>
            <a:r>
              <a:rPr lang="ru-RU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dirty="0" smtClean="0">
                <a:solidFill>
                  <a:srgbClr val="002060"/>
                </a:solidFill>
              </a:rPr>
              <a:t> обладают: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Широким возрастным диапазоном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Многофункциональностью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Мобильностью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Многообразием</a:t>
            </a:r>
          </a:p>
        </p:txBody>
      </p:sp>
      <p:pic>
        <p:nvPicPr>
          <p:cNvPr id="3074" name="Picture 2" descr="D:\DoC\Рабочий стол\08.02.21\post_5d94ed49e142c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370851" cy="32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\Рабочий стол\09.02.21\20210209_100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36" y="1988841"/>
            <a:ext cx="3805428" cy="32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\Рабочий стол\09.02.21\20210209_095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DoC\Рабочий стол\09.02.21\20210209_10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64" y="308253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DoC\Рабочий стол\09.02.21\20210209_10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«Фиолетовый лес»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oC\Рабочий стол\08.02.21\images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8245"/>
            <a:ext cx="6480720" cy="50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Коврограф</a:t>
            </a:r>
            <a:r>
              <a:rPr lang="ru-RU" dirty="0" smtClean="0">
                <a:solidFill>
                  <a:srgbClr val="002060"/>
                </a:solidFill>
              </a:rPr>
              <a:t> Ларчик»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DoC\Рабочий стол\08.02.21\12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" y="1254787"/>
            <a:ext cx="5760640" cy="38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\Рабочий стол\08.02.21\images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128</Words>
  <Application>Microsoft Office PowerPoint</Application>
  <PresentationFormat>Экран (4:3)</PresentationFormat>
  <Paragraphs>30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г. Иркутска  детский сад № 114</vt:lpstr>
      <vt:lpstr>    Эффективное развитие интеллектуальных способностей детей дошкольного возраста – одна из проблем современности.                  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</vt:lpstr>
      <vt:lpstr>Технология  «Сказочные лабиринты игры»</vt:lpstr>
      <vt:lpstr>Игры В. Воскобовича – необыкновенные пособия, которые соответствуют современным требованиям в развитии дошкольника.</vt:lpstr>
      <vt:lpstr>Актуальность: Игры учат детей действовать «в уме» и «мыслить» </vt:lpstr>
      <vt:lpstr>Игры Воскобовича обладают: </vt:lpstr>
      <vt:lpstr>Презентация PowerPoint</vt:lpstr>
      <vt:lpstr>«Фиолетовый лес» </vt:lpstr>
      <vt:lpstr>«Коврограф Ларчик»</vt:lpstr>
      <vt:lpstr>В играх заложен огромный творческий потенциал </vt:lpstr>
      <vt:lpstr>Методическое пособие</vt:lpstr>
      <vt:lpstr>«Математические корзинки»</vt:lpstr>
      <vt:lpstr>«Теремки Воскобовича»</vt:lpstr>
      <vt:lpstr>Презентация PowerPoint</vt:lpstr>
      <vt:lpstr>Презентация PowerPoint</vt:lpstr>
      <vt:lpstr>В основу игр заложены три основных принципа – интерес, познание, творчество. </vt:lpstr>
      <vt:lpstr>Спасибо за внимание!</vt:lpstr>
    </vt:vector>
  </TitlesOfParts>
  <Company>&gt;~&lt;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$*$</dc:creator>
  <cp:lastModifiedBy>Домашний</cp:lastModifiedBy>
  <cp:revision>21</cp:revision>
  <dcterms:created xsi:type="dcterms:W3CDTF">2021-02-08T13:30:10Z</dcterms:created>
  <dcterms:modified xsi:type="dcterms:W3CDTF">2022-01-13T07:58:39Z</dcterms:modified>
</cp:coreProperties>
</file>