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2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8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7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3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B8024-A12C-4F9A-AE12-F133F71D84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7B0A-8BD8-4D33-9361-0D3F4351E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6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0217"/>
            <a:ext cx="9144000" cy="22998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прекрасному, посредством общения с миром изобразительного искусства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8944" y="3602038"/>
            <a:ext cx="3519055" cy="1655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Лукьянова Елена Александровна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детский сад № 114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3" y="149067"/>
            <a:ext cx="3688339" cy="6557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71" y="149067"/>
            <a:ext cx="3688338" cy="6557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008" y="149067"/>
            <a:ext cx="3670142" cy="65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искусства уже много раз в истории человечества являлся наиболее убедительным, привлекательным и объединяющим…»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Н.К. Рерих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44825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уникальная, неповторимая, яркая индивидуальность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64221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«Глядя на прекрасное и слушая о прекрасном, человек улучшается…» (Платон)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- это время и пространство, в котором живет красота человеческого духа» (В.А. Сухомлинский)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2486890"/>
            <a:ext cx="7813963" cy="41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через зримые красочные образы помогает ребенку познать истину, добро, красоту.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8" y="1787670"/>
            <a:ext cx="8326583" cy="46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401783"/>
            <a:ext cx="10861964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6" y="311725"/>
            <a:ext cx="3495243" cy="6213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62" y="311725"/>
            <a:ext cx="4191032" cy="62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418808"/>
            <a:ext cx="8451273" cy="62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2" y="384077"/>
            <a:ext cx="3438958" cy="6113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4" y="384077"/>
            <a:ext cx="3438958" cy="6113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60" y="384077"/>
            <a:ext cx="3438958" cy="61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16" y="332507"/>
            <a:ext cx="3522519" cy="6262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35" y="332507"/>
            <a:ext cx="3508230" cy="6236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0" y="331354"/>
            <a:ext cx="3521712" cy="62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84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Стремление к прекрасному, посредством общения с миром изобразительного искусства</vt:lpstr>
      <vt:lpstr>Ребенок - уникальная, неповторимая, яркая индивидуальность.</vt:lpstr>
      <vt:lpstr>«Глядя на прекрасное и слушая о прекрасном, человек улучшается…» (Платон)  «Искусство - это время и пространство, в котором живет красота человеческого духа» (В.А. Сухомлинский) </vt:lpstr>
      <vt:lpstr>Изобразительное искусство через зримые красочные образы помогает ребенку познать истину, добро, красоту.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«Язык искусства уже много раз в истории человечества являлся наиболее убедительным, привлекательным и объединяющим…»                                                                   Н.К. Рерих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Стремление к прекрасному, посредством общения с миром изобразительного искусства</dc:title>
  <dc:creator>Елена</dc:creator>
  <cp:lastModifiedBy>Елена</cp:lastModifiedBy>
  <cp:revision>11</cp:revision>
  <dcterms:created xsi:type="dcterms:W3CDTF">2020-10-16T13:08:58Z</dcterms:created>
  <dcterms:modified xsi:type="dcterms:W3CDTF">2020-10-16T15:30:13Z</dcterms:modified>
</cp:coreProperties>
</file>