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7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BD40B-2E3A-42DE-979A-B97BC69AA94B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7C06-897E-400E-A605-3C2DBCD1C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7C06-897E-400E-A605-3C2DBCD1C8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7C06-897E-400E-A605-3C2DBCD1C8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101026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ОПЫТ РАБОТЫ 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«Дистанционное взаимодействие с родителями»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3500438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Анастасия Сергеевна Михалёва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Наталья Николаевна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Тарасенко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Светлана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Ярославовна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Хамуева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воспитатели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МБДОУ г. Иркутска детский са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 № 114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71744"/>
            <a:ext cx="7467600" cy="7143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186766" cy="4873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ФГОС ДО призывает нас регулярно повышать свою педагогическую компетентность в работе с детьми и родителями, используя новые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нестандарные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формы взаимодействия.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Так, в работе с детьми мы используем современные образовательные технологи, различного рода оборудование (интерактивные доски, световые планшеты, компьютерные обучающие и развивающие презентации и игры), чтобы повышать и поддерживать их познавательный интерес.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повышение профессиональных компетенций педагогов в использовании современных компьютерных технологий в работе с родителями.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ознакомление педагогов с новыми информационно-коммуникативными технологиями;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повышение мотивации для системного использования в практике современных информационно-коммуникативных технологий;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получение первоначальных знаний по работе с программой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InShot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активизации инновационного и творческого потенциала педагогов;</a:t>
            </a:r>
          </a:p>
          <a:p>
            <a:pPr algn="just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распространение педагогического опыта.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358246" cy="621510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Суть создания видеоролика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авторская видеосъемка и создание видео педагогом сюжетов на определенную тематику. Педагог выступает в роли режиссера и оператора. 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использования таких видеоотчетов в сравнении со стандартными слайд-шоу, созданными в программе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PowerPoint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том, что они способны дать более сильный эмоциональный эффект, надолго отложиться в памяти зрителя, вызвать интерес у родителей, а главное – получить педагогам максимально эффективную обратную связь.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Создание ярких увлекательных музыкальных фильмов не составляет труда. Наглядный и удобный интерфейс на русском языке позволяет эффективно работать с программой уже с первых минут. Добавить картинки или даже составить анимированный коллаж – дело буквально нескольких минут. Для пользователей программы существует множество бесплатных подробных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видеокурсов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по работе с программой, которые помогут постигнуть все возможности и секреты создания эффектных видео слайд-шоу. </a:t>
            </a:r>
          </a:p>
          <a:p>
            <a:pPr algn="just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В программе предлагается обилие разнообразных трехмерных переходов и эффектов. Качественные шаблоны, а именно большая коллекция анимированных и статических титров, заставок, эффектов позволяет даже новичку достигнуть высокого результата. </a:t>
            </a:r>
          </a:p>
          <a:p>
            <a:pPr algn="just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На каждый лайд можно накладывать множество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слоев-картинки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, текст или 3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– текст, геометрические фигуры. Каждый слой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</a:rPr>
              <a:t>насраивается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во всех измерениях и положениях. Хорошо подобранное звуковое сопровождение значительно повышает интерес зрителя к видеоряду. С помощью данной программы можно легко добавить звуковую дорожку, а также синхронизировать длительность музыки и слайдов. </a:t>
            </a:r>
          </a:p>
          <a:p>
            <a:pPr algn="just"/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Для создания видео слайд-шоу можно использовать дизайнерские шаблоны, включающие трехмерные переходы – панорамы, перевороты, иллюзии и т.д. Доступно и  полностью ручное создание анимации. </a:t>
            </a:r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Преимущества использования программы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Inshot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для создания видеороликов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1802">
            <a:off x="572999" y="358693"/>
            <a:ext cx="36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7806"/>
          <a:stretch>
            <a:fillRect/>
          </a:stretch>
        </p:blipFill>
        <p:spPr bwMode="auto">
          <a:xfrm rot="544663">
            <a:off x="5362829" y="252117"/>
            <a:ext cx="3500462" cy="383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631276"/>
            <a:ext cx="1857388" cy="402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678876"/>
            <a:ext cx="1928826" cy="41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093" b="16495"/>
          <a:stretch>
            <a:fillRect/>
          </a:stretch>
        </p:blipFill>
        <p:spPr bwMode="auto">
          <a:xfrm>
            <a:off x="142844" y="571480"/>
            <a:ext cx="319822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04"/>
            <a:ext cx="2643206" cy="572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11862"/>
          <a:stretch>
            <a:fillRect/>
          </a:stretch>
        </p:blipFill>
        <p:spPr bwMode="auto">
          <a:xfrm>
            <a:off x="5857884" y="357166"/>
            <a:ext cx="3057530" cy="583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300" b="14671"/>
          <a:stretch>
            <a:fillRect/>
          </a:stretch>
        </p:blipFill>
        <p:spPr bwMode="auto">
          <a:xfrm rot="559091">
            <a:off x="5694218" y="241064"/>
            <a:ext cx="3225160" cy="30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25044"/>
          <a:stretch>
            <a:fillRect/>
          </a:stretch>
        </p:blipFill>
        <p:spPr bwMode="auto">
          <a:xfrm rot="558209">
            <a:off x="5189501" y="3131686"/>
            <a:ext cx="3260401" cy="3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16656"/>
          <a:stretch>
            <a:fillRect/>
          </a:stretch>
        </p:blipFill>
        <p:spPr bwMode="auto">
          <a:xfrm rot="21329775">
            <a:off x="157298" y="130451"/>
            <a:ext cx="34855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3969" b="20624"/>
          <a:stretch>
            <a:fillRect/>
          </a:stretch>
        </p:blipFill>
        <p:spPr bwMode="auto">
          <a:xfrm>
            <a:off x="2214546" y="3429000"/>
            <a:ext cx="2786082" cy="31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143932" cy="564360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 использования данной формы работы в социальных сетях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том, что родители имеют возможность под руководством педагога, знакомого ребенку по детскому саду, с пользой провести время – изготовить поделку, выучить стихотворение. При этом образовательный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контент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 содержит рекламы, вредной для ребенка информации или пугающих образов. Кроме того, видеоролики созданы педагогами и являются полностью авторскими – нигде в сети Интернет найти их нельзя. Таким образом, даже находясь дома – в отпуске, на отдыхе или на больничном воспитанники ДОУ имеют возможность не прерывать образовательный процесс.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502</Words>
  <PresentationFormat>Экран (4:3)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ОПЫТ РАБОТЫ   «Дистанционное взаимодействие с родителями»</vt:lpstr>
      <vt:lpstr>Слайд 2</vt:lpstr>
      <vt:lpstr>Слайд 3</vt:lpstr>
      <vt:lpstr>Слайд 4</vt:lpstr>
      <vt:lpstr>Преимущества использования программы Inshot  для создания видеороликов</vt:lpstr>
      <vt:lpstr>Слайд 6</vt:lpstr>
      <vt:lpstr>Слайд 7</vt:lpstr>
      <vt:lpstr>Слайд 8</vt:lpstr>
      <vt:lpstr>Слайд 9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творческая работа  «ЗАНИМАТЕЛЬНОЕ РИСОВАНИЕ»</dc:title>
  <dc:creator>1</dc:creator>
  <cp:lastModifiedBy>1</cp:lastModifiedBy>
  <cp:revision>30</cp:revision>
  <dcterms:created xsi:type="dcterms:W3CDTF">2022-04-10T02:10:50Z</dcterms:created>
  <dcterms:modified xsi:type="dcterms:W3CDTF">2022-05-19T01:14:10Z</dcterms:modified>
</cp:coreProperties>
</file>