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C0A7-D805-4A08-BDB1-E0C1AC62E3D8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7D2-6C0D-4420-9ADD-0003FD14F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82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C0A7-D805-4A08-BDB1-E0C1AC62E3D8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7D2-6C0D-4420-9ADD-0003FD14F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21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C0A7-D805-4A08-BDB1-E0C1AC62E3D8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7D2-6C0D-4420-9ADD-0003FD14F01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4752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C0A7-D805-4A08-BDB1-E0C1AC62E3D8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7D2-6C0D-4420-9ADD-0003FD14F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678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C0A7-D805-4A08-BDB1-E0C1AC62E3D8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7D2-6C0D-4420-9ADD-0003FD14F01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8393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C0A7-D805-4A08-BDB1-E0C1AC62E3D8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7D2-6C0D-4420-9ADD-0003FD14F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532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C0A7-D805-4A08-BDB1-E0C1AC62E3D8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7D2-6C0D-4420-9ADD-0003FD14F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595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C0A7-D805-4A08-BDB1-E0C1AC62E3D8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7D2-6C0D-4420-9ADD-0003FD14F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9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C0A7-D805-4A08-BDB1-E0C1AC62E3D8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7D2-6C0D-4420-9ADD-0003FD14F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27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C0A7-D805-4A08-BDB1-E0C1AC62E3D8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7D2-6C0D-4420-9ADD-0003FD14F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99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C0A7-D805-4A08-BDB1-E0C1AC62E3D8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7D2-6C0D-4420-9ADD-0003FD14F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82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C0A7-D805-4A08-BDB1-E0C1AC62E3D8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7D2-6C0D-4420-9ADD-0003FD14F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89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C0A7-D805-4A08-BDB1-E0C1AC62E3D8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7D2-6C0D-4420-9ADD-0003FD14F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68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C0A7-D805-4A08-BDB1-E0C1AC62E3D8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7D2-6C0D-4420-9ADD-0003FD14F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2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C0A7-D805-4A08-BDB1-E0C1AC62E3D8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7D2-6C0D-4420-9ADD-0003FD14F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94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C0A7-D805-4A08-BDB1-E0C1AC62E3D8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7D2-6C0D-4420-9ADD-0003FD14F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35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C0A7-D805-4A08-BDB1-E0C1AC62E3D8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FD17D2-6C0D-4420-9ADD-0003FD14F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1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9414" y="298764"/>
            <a:ext cx="5386812" cy="57942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МБДОУ детский сад №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114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48554"/>
            <a:ext cx="9000820" cy="49794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2"/>
                </a:solidFill>
              </a:rPr>
              <a:t>«Взаимодействие педагогов и родителей детей с ТНР по развитию связной монологической речи через проектную деятельность»</a:t>
            </a:r>
          </a:p>
          <a:p>
            <a:pPr marL="0" indent="0" algn="ctr">
              <a:buNone/>
            </a:pPr>
            <a:endParaRPr lang="ru-RU" sz="3600" dirty="0"/>
          </a:p>
          <a:p>
            <a:pPr marL="0" indent="0" algn="r">
              <a:buNone/>
            </a:pPr>
            <a:r>
              <a:rPr lang="ru-RU" sz="3600" dirty="0" smtClean="0"/>
              <a:t>           </a:t>
            </a:r>
            <a:r>
              <a:rPr lang="ru-RU" sz="2000" dirty="0" smtClean="0">
                <a:solidFill>
                  <a:schemeClr val="tx1"/>
                </a:solidFill>
              </a:rPr>
              <a:t>выполнили: Кравченко С.Р. (учитель-логопед)</a:t>
            </a:r>
          </a:p>
          <a:p>
            <a:pPr marL="0" indent="0" algn="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     </a:t>
            </a:r>
            <a:r>
              <a:rPr lang="ru-RU" sz="2000" dirty="0" err="1" smtClean="0">
                <a:solidFill>
                  <a:schemeClr val="tx1"/>
                </a:solidFill>
              </a:rPr>
              <a:t>Дубаневич</a:t>
            </a:r>
            <a:r>
              <a:rPr lang="ru-RU" sz="2000" dirty="0" smtClean="0">
                <a:solidFill>
                  <a:schemeClr val="tx1"/>
                </a:solidFill>
              </a:rPr>
              <a:t> И.В. (воспитатель)</a:t>
            </a:r>
          </a:p>
          <a:p>
            <a:pPr marL="0" indent="0" algn="ctr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Иркутск, 2025 г.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5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5703"/>
          </a:xfrm>
        </p:spPr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492" y="1158843"/>
            <a:ext cx="2471597" cy="1747319"/>
          </a:xfrm>
          <a:prstGeom prst="rect">
            <a:avLst/>
          </a:prstGeom>
        </p:spPr>
      </p:pic>
      <p:sp>
        <p:nvSpPr>
          <p:cNvPr id="5" name="Блок-схема: процесс 4"/>
          <p:cNvSpPr/>
          <p:nvPr/>
        </p:nvSpPr>
        <p:spPr>
          <a:xfrm>
            <a:off x="3748135" y="2679826"/>
            <a:ext cx="2091350" cy="685075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Дети с ТНР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06105" y="3917072"/>
            <a:ext cx="8596667" cy="9597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Нарушение связной монологической речи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77334" y="567502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2230004" y="5706671"/>
            <a:ext cx="914400" cy="88275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3748135" y="5709749"/>
            <a:ext cx="914400" cy="8796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5290861" y="5706671"/>
            <a:ext cx="914400" cy="88275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6881421" y="5706671"/>
            <a:ext cx="914400" cy="88275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8359602" y="5706671"/>
            <a:ext cx="914400" cy="88275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947322" y="5042780"/>
            <a:ext cx="484632" cy="497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2404929" y="5042779"/>
            <a:ext cx="484632" cy="497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3936126" y="5042779"/>
            <a:ext cx="484632" cy="5673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5467323" y="5042779"/>
            <a:ext cx="484632" cy="5372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7047637" y="5042778"/>
            <a:ext cx="484632" cy="500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8574486" y="5042777"/>
            <a:ext cx="484632" cy="497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4535786" y="3455405"/>
            <a:ext cx="484632" cy="3651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7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Ожидания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56" y="1326506"/>
            <a:ext cx="2108273" cy="153003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41" y="1458843"/>
            <a:ext cx="4157425" cy="4371645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4756426" y="3751475"/>
            <a:ext cx="11917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781045" y="1866019"/>
            <a:ext cx="336789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Составление рассказов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81045" y="3415555"/>
            <a:ext cx="336789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Взаимодействие с родителями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81045" y="4895583"/>
            <a:ext cx="336789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Проектная деятельность</a:t>
            </a:r>
            <a:endParaRPr lang="ru-RU" dirty="0"/>
          </a:p>
        </p:txBody>
      </p:sp>
      <p:sp>
        <p:nvSpPr>
          <p:cNvPr id="9" name="Плюс 8"/>
          <p:cNvSpPr/>
          <p:nvPr/>
        </p:nvSpPr>
        <p:spPr>
          <a:xfrm>
            <a:off x="8274867" y="2846482"/>
            <a:ext cx="506994" cy="54200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люс 9"/>
          <p:cNvSpPr/>
          <p:nvPr/>
        </p:nvSpPr>
        <p:spPr>
          <a:xfrm>
            <a:off x="8274867" y="4357019"/>
            <a:ext cx="506994" cy="5115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386365" y="3721766"/>
            <a:ext cx="2589291" cy="891003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Связная монологическая речь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540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57046"/>
          </a:xfrm>
        </p:spPr>
        <p:txBody>
          <a:bodyPr/>
          <a:lstStyle/>
          <a:p>
            <a:pPr algn="ctr"/>
            <a:r>
              <a:rPr lang="ru-RU" dirty="0" smtClean="0"/>
              <a:t>Совместные творческие проекты: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*</a:t>
            </a:r>
            <a:r>
              <a:rPr lang="ru-RU" sz="3200" dirty="0" smtClean="0">
                <a:solidFill>
                  <a:schemeClr val="tx1"/>
                </a:solidFill>
              </a:rPr>
              <a:t>книжки-малышки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*</a:t>
            </a:r>
            <a:r>
              <a:rPr lang="ru-RU" sz="3200" dirty="0">
                <a:solidFill>
                  <a:schemeClr val="tx1"/>
                </a:solidFill>
              </a:rPr>
              <a:t>т</a:t>
            </a:r>
            <a:r>
              <a:rPr lang="ru-RU" sz="3200" dirty="0" smtClean="0">
                <a:solidFill>
                  <a:schemeClr val="tx1"/>
                </a:solidFill>
              </a:rPr>
              <a:t>ематические альбомы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*электронные презентации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*</a:t>
            </a:r>
            <a:r>
              <a:rPr lang="ru-RU" sz="3200" dirty="0" err="1" smtClean="0">
                <a:solidFill>
                  <a:schemeClr val="tx1"/>
                </a:solidFill>
              </a:rPr>
              <a:t>лэпбуки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*коллективные проекты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*макеты</a:t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065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062" y="2534970"/>
            <a:ext cx="1729212" cy="24806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812" y="1270000"/>
            <a:ext cx="2283668" cy="21285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34" y="1270000"/>
            <a:ext cx="2358390" cy="2209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34" y="4389120"/>
            <a:ext cx="2358390" cy="21930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398173"/>
            <a:ext cx="2392680" cy="21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09828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67</Words>
  <Application>Microsoft Office PowerPoint</Application>
  <PresentationFormat>Широкоэкранный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МБДОУ детский сад № 114</vt:lpstr>
      <vt:lpstr>Актуальность</vt:lpstr>
      <vt:lpstr>Ожидания</vt:lpstr>
      <vt:lpstr>Совместные творческие проекты:  *книжки-малышки *тематические альбомы *электронные презентации *лэпбуки *коллективные проекты *макеты </vt:lpstr>
      <vt:lpstr>Результаты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</dc:creator>
  <cp:lastModifiedBy>SER</cp:lastModifiedBy>
  <cp:revision>13</cp:revision>
  <dcterms:created xsi:type="dcterms:W3CDTF">2025-01-15T00:20:14Z</dcterms:created>
  <dcterms:modified xsi:type="dcterms:W3CDTF">2025-01-15T02:46:20Z</dcterms:modified>
</cp:coreProperties>
</file>