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5" r:id="rId7"/>
    <p:sldId id="262" r:id="rId8"/>
    <p:sldId id="261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6F52D-4C86-409F-9B0E-BDEA90123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CDB517-5082-42AE-9064-3E87A0C5B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F2F60-CC49-432E-8E7D-F6AE947C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C124AD-619D-40DF-9862-37956CB2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ACF464-104C-4E35-88C7-23D1E91B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CC5A7-2CAB-4006-BF5F-9BB88312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E353E4-D035-43CC-A946-BAFEB4AF8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10769D-7366-46DE-8EAA-4B3D0D53F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4AB58C-C29B-463D-A25F-772AE699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A09D9-41A4-4BA3-B23B-5225E8B7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08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E53BA6-D379-4710-8D3D-26F8100F8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7FA19D-CBE0-46B3-85A9-2C3FC4EDB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C9AE4-70EC-4F92-AECF-A7B6E8D0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53C52-AB0E-45B5-A648-5C431459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2B677-C49F-4F54-93A0-9788FB6E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98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4A831-AB28-4A53-8028-F44F07ECC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00A851-98C4-465A-8B13-CFA178174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BB608F-59F7-49EE-8BD8-2D136444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48C63-7CA6-47ED-9DE4-B98FED95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C1105-2ADC-4C02-B9FF-038D4C51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2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8DFB3-C15D-4852-89BB-75AA9ED0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FEFC1E-D668-4DB1-929D-8097F5A3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FEAEB-85F8-42B8-A6EA-0DFB63B3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20FA4C-7139-462D-A54D-B57CAF9B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404FAB-48F9-47CF-8800-83B42CC2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2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DCB5-C275-45D6-863B-F33F7836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564E1-A782-4BEA-8065-E2A714EF4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FCB50D-77F0-46CD-824C-57601E83B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E30B65-D871-4353-99EF-6A48B9433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90E03-6923-41BC-A51C-3765C523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86AE67-B7D1-4410-9F67-51CEDB1D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0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66A8A-6B61-4366-A0FC-41E1C0A5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ABBCED-E746-4294-8617-7DFA4EFC8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3DEFD2-12C2-40E5-B624-59E90903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016B77-B4AB-4BE4-B8A0-A4461D98A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8D8153-09C0-4516-B36A-366002BE4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1F2BC6-D8F5-4793-B2B2-F6661B7A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0C4F0C-353E-4B41-9D92-052F6B91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D2580D-7DAA-4CBE-B768-45C4DCA0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3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D7F31-D7CC-44F5-952A-BB58768D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D8836F-6299-4874-AC5A-1F84CC6D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97F8A9-DCEA-44C0-B625-6A8F4BEB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24DD90-79A2-4B60-B92A-F65F6845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9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51B4AE-FA37-4AD9-B939-4EB49A35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D3113A-27A4-42AF-B51F-FF8DE174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E6B03B-46D5-42E7-951E-5298F28A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4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40646-0ACC-42AC-94D5-53DA53E3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78BE5B-90A2-4EC4-9F5B-317F8A6EF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B668A7-504C-4239-9D29-55E83BA30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4A5E14-AC05-43C9-81BA-6AF0C50B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95FB14-3633-4269-A99E-0ED1F832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D0B9AC-65EF-4334-A962-F01735A4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6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69E85-2E1E-471B-AEF8-25669E29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0AA928-8613-4C85-8DD9-2E49B7DB4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DDEFBD-7C0B-4C82-8984-ACE848855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230A0-7E6A-4FD8-8A97-4D92B2A6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42D3C2-1B05-4922-8EA9-3365541D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12255C-EBED-40DF-ABE6-F3079164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5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80D7A-CA3D-42FC-852C-F28C43F8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9EC46E-A037-4019-8A8A-E0365AFFD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D38DD-0877-4492-9B4E-6BB3E744D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82F2A-8D4B-4FCF-A7CC-9FA2BA07996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E58F9-B018-4C99-98C5-29B55C388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3BBFCD-39C0-4DDA-BA76-41FD122AA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C76B1-DD01-44D0-B17A-9B27C9858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A50982-5D44-4DE5-92D3-BDB2A1E4DF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0234" y="182880"/>
            <a:ext cx="7662042" cy="102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14DF6-726C-44AF-AD49-418C15B18E09}"/>
              </a:ext>
            </a:extLst>
          </p:cNvPr>
          <p:cNvSpPr txBox="1"/>
          <p:nvPr/>
        </p:nvSpPr>
        <p:spPr>
          <a:xfrm>
            <a:off x="1828800" y="1203960"/>
            <a:ext cx="93268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>
              <a:latin typeface="Comic Sans MS" panose="030F0702030302020204" pitchFamily="66" charset="0"/>
            </a:endParaRPr>
          </a:p>
          <a:p>
            <a:r>
              <a:rPr lang="ru-RU" sz="4400" dirty="0">
                <a:latin typeface="Comic Sans MS" panose="030F0702030302020204" pitchFamily="66" charset="0"/>
              </a:rPr>
              <a:t>Творческий отчет по проекту</a:t>
            </a:r>
          </a:p>
          <a:p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«Историческая река времени.</a:t>
            </a:r>
          </a:p>
          <a:p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</a:t>
            </a:r>
            <a:r>
              <a:rPr lang="ru-RU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г.Иркутск</a:t>
            </a:r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06CBC-B21C-4042-9A36-717EE3971247}"/>
              </a:ext>
            </a:extLst>
          </p:cNvPr>
          <p:cNvSpPr txBox="1"/>
          <p:nvPr/>
        </p:nvSpPr>
        <p:spPr>
          <a:xfrm>
            <a:off x="3505200" y="5577840"/>
            <a:ext cx="765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Comic Sans MS" panose="030F0702030302020204" pitchFamily="66" charset="0"/>
              </a:rPr>
              <a:t>Банк практического материала  подготовила воспитатель 1 кв.к.:       Поломошнова     Людмила     Александровна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68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FA246-6DCC-4CB2-BE6B-9509A6F1D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6" y="2405575"/>
            <a:ext cx="5664591" cy="424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4CC7B-7415-4B93-9A92-CF4A895790E6}"/>
              </a:ext>
            </a:extLst>
          </p:cNvPr>
          <p:cNvSpPr txBox="1"/>
          <p:nvPr/>
        </p:nvSpPr>
        <p:spPr>
          <a:xfrm>
            <a:off x="1209822" y="393895"/>
            <a:ext cx="9861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Конструирование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C4F0CD-AEF8-4B4B-ADC1-D1BEE4273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48" y="2405574"/>
            <a:ext cx="5664591" cy="424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466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9B5F45-A565-4833-A0A7-0B5124C080D3}"/>
              </a:ext>
            </a:extLst>
          </p:cNvPr>
          <p:cNvSpPr txBox="1"/>
          <p:nvPr/>
        </p:nvSpPr>
        <p:spPr>
          <a:xfrm>
            <a:off x="822960" y="594360"/>
            <a:ext cx="1083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Проектная деятельность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«Историческая река времени. </a:t>
            </a:r>
            <a:r>
              <a:rPr lang="ru-RU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г.Иркутск</a:t>
            </a:r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56B26A-C5EA-493E-B900-F626BDB65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920240"/>
            <a:ext cx="5930900" cy="444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EDACBB-4132-4C28-900D-AF5F69D2D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920240"/>
            <a:ext cx="57912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943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45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DA94FB-68AD-45E1-B006-30D79B7FE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1330" y="899160"/>
            <a:ext cx="6339840" cy="475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49FA6B-8F23-4BDD-95AE-3EE796F00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679"/>
            <a:ext cx="5181599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765518-CEA1-451C-BA3E-04582E3F3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73" y="3598068"/>
            <a:ext cx="4204335" cy="315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D99CC-D841-4518-96AD-7FB1CE947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0535" y="3992225"/>
            <a:ext cx="3153252" cy="236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992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C9F3A-142F-4C0E-BD7E-8F2ACF17AF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Аппликация</a:t>
            </a:r>
            <a:r>
              <a:rPr lang="ru-RU" dirty="0"/>
              <a:t>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717522B-0854-4BF1-BA0D-FBA6B5C4B6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1"/>
          <a:stretch/>
        </p:blipFill>
        <p:spPr>
          <a:xfrm>
            <a:off x="584322" y="2270760"/>
            <a:ext cx="6365118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0D92092-E221-4267-8788-DC44158AD4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6874" y="2360890"/>
            <a:ext cx="4899344" cy="3674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000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5D766-5CC1-4A90-8E63-D4304621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Деревянное зодчество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(аппликация)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89A931-789B-4611-9232-C733BBA149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234" y="2012553"/>
            <a:ext cx="4606927" cy="345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511C367-5A72-4F45-931D-9CF228309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6698" y="2234804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7A3C08-C4C8-4AC1-9468-2240DDECF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0422" y="2012555"/>
            <a:ext cx="4606926" cy="345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58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3B1E6-40B0-4623-AAAE-C72D2DACB6E7}"/>
              </a:ext>
            </a:extLst>
          </p:cNvPr>
          <p:cNvSpPr txBox="1"/>
          <p:nvPr/>
        </p:nvSpPr>
        <p:spPr>
          <a:xfrm>
            <a:off x="1524000" y="777240"/>
            <a:ext cx="964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Рисование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7E403-EE56-4665-8756-7F6BDFAB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8817"/>
          <a:stretch/>
        </p:blipFill>
        <p:spPr>
          <a:xfrm>
            <a:off x="140970" y="2324517"/>
            <a:ext cx="4522470" cy="375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09F1E-5647-49F6-95DE-34AF1F7A3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12110"/>
          <a:stretch/>
        </p:blipFill>
        <p:spPr>
          <a:xfrm rot="5400000">
            <a:off x="3787140" y="2685197"/>
            <a:ext cx="5034280" cy="288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57C5AE-E901-4601-B29D-5F5C4B5E2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20" y="2362200"/>
            <a:ext cx="4246880" cy="3368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329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75DDC-801B-40C6-AD76-975F6E30F0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Тематическое мероприятие </a:t>
            </a:r>
            <a:b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«Машина времени» (путешествие по </a:t>
            </a:r>
            <a:r>
              <a:rPr lang="ru-RU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г.Иркутску</a:t>
            </a: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93AEB2-377D-4C5E-AA30-2DA5798244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" y="1825625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3B1CE9C-0EC8-4B50-884F-4C9B8B8DF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8"/>
          <a:stretch/>
        </p:blipFill>
        <p:spPr>
          <a:xfrm>
            <a:off x="6087567" y="1825625"/>
            <a:ext cx="604113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1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EF339-8F87-4353-8C3A-9DD1CDA20DE2}"/>
              </a:ext>
            </a:extLst>
          </p:cNvPr>
          <p:cNvSpPr txBox="1"/>
          <p:nvPr/>
        </p:nvSpPr>
        <p:spPr>
          <a:xfrm>
            <a:off x="2011680" y="868680"/>
            <a:ext cx="8945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i="1" dirty="0">
                <a:solidFill>
                  <a:srgbClr val="FF0000"/>
                </a:solidFill>
                <a:latin typeface="Calibri Light" panose="020F0302020204030204"/>
              </a:rPr>
              <a:t>ФГОС ДО \ р.2.\п.2.6.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AFFDA-748B-49E3-80A4-4BD0A9FFF84C}"/>
              </a:ext>
            </a:extLst>
          </p:cNvPr>
          <p:cNvSpPr txBox="1"/>
          <p:nvPr/>
        </p:nvSpPr>
        <p:spPr>
          <a:xfrm>
            <a:off x="3261360" y="2103120"/>
            <a:ext cx="7909560" cy="42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</a:rPr>
              <a:t>Интегративный подход к реализации образовательных областей программы: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</a:rPr>
              <a:t>«Познавательное 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</a:rPr>
              <a:t>«Речевое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</a:rPr>
              <a:t>Социально – коммуникативное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</a:rPr>
              <a:t>«Художественно эстетическое развитие»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</a:rPr>
              <a:t>«Физическое развитие» </a:t>
            </a:r>
          </a:p>
        </p:txBody>
      </p:sp>
    </p:spTree>
    <p:extLst>
      <p:ext uri="{BB962C8B-B14F-4D97-AF65-F5344CB8AC3E}">
        <p14:creationId xmlns:p14="http://schemas.microsoft.com/office/powerpoint/2010/main" val="265535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A7871-C332-4152-8246-A4EE4F006153}"/>
              </a:ext>
            </a:extLst>
          </p:cNvPr>
          <p:cNvSpPr txBox="1"/>
          <p:nvPr/>
        </p:nvSpPr>
        <p:spPr>
          <a:xfrm>
            <a:off x="1828800" y="71628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>
                <a:solidFill>
                  <a:srgbClr val="FF0000"/>
                </a:solidFill>
                <a:latin typeface="Comic Sans MS" panose="030F0702030302020204" pitchFamily="66" charset="0"/>
              </a:rPr>
              <a:t>Программные задачи проекта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E8826-1359-4C39-B88A-90D89141A328}"/>
              </a:ext>
            </a:extLst>
          </p:cNvPr>
          <p:cNvSpPr txBox="1"/>
          <p:nvPr/>
        </p:nvSpPr>
        <p:spPr>
          <a:xfrm>
            <a:off x="2606040" y="1981200"/>
            <a:ext cx="8290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Расширять представления детей об родном городе Иркутске.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Способствовать развитию мышления в процессе сравнения города в прошлом и настоящем.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Развивать интерес и уважение к истории города, любовь к малой родине.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Формировать навыки безопасного поведения на дороге.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Развивать умение выполнять индивидуальные и коллективные поручения.</a:t>
            </a:r>
          </a:p>
        </p:txBody>
      </p:sp>
    </p:spTree>
    <p:extLst>
      <p:ext uri="{BB962C8B-B14F-4D97-AF65-F5344CB8AC3E}">
        <p14:creationId xmlns:p14="http://schemas.microsoft.com/office/powerpoint/2010/main" val="83384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842C3-981D-47D5-848E-2AB5C44C9AEC}"/>
              </a:ext>
            </a:extLst>
          </p:cNvPr>
          <p:cNvSpPr txBox="1"/>
          <p:nvPr/>
        </p:nvSpPr>
        <p:spPr>
          <a:xfrm>
            <a:off x="1905000" y="381000"/>
            <a:ext cx="9540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Оформление Информационных центров для детей и взрослых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96D9B-F794-4197-90B1-20B6E1EEE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1856096"/>
            <a:ext cx="7726679" cy="4884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5BB14D-36C4-41DD-AE72-327E5632E1AF}"/>
              </a:ext>
            </a:extLst>
          </p:cNvPr>
          <p:cNvSpPr txBox="1"/>
          <p:nvPr/>
        </p:nvSpPr>
        <p:spPr>
          <a:xfrm>
            <a:off x="2529840" y="2057400"/>
            <a:ext cx="6842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>
                <a:solidFill>
                  <a:prstClr val="black"/>
                </a:solidFill>
              </a:rPr>
              <a:t>Выставочные стенды</a:t>
            </a:r>
            <a:endParaRPr lang="ru-RU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9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850B3-3AD3-46A2-AD5F-3A2246F534EA}"/>
              </a:ext>
            </a:extLst>
          </p:cNvPr>
          <p:cNvSpPr txBox="1"/>
          <p:nvPr/>
        </p:nvSpPr>
        <p:spPr>
          <a:xfrm>
            <a:off x="1417320" y="640080"/>
            <a:ext cx="9525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Тематические папки – передвижки 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B53F85-BE5F-4DA6-8339-25D98718D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0" y="1996440"/>
            <a:ext cx="5628640" cy="4221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3D88A5-1A2E-4CF4-9BDC-AE4EE4E06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1996440"/>
            <a:ext cx="5628640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8683CE-6EB7-4921-9BEE-3023C1986F66}"/>
              </a:ext>
            </a:extLst>
          </p:cNvPr>
          <p:cNvSpPr txBox="1"/>
          <p:nvPr/>
        </p:nvSpPr>
        <p:spPr>
          <a:xfrm>
            <a:off x="640080" y="838200"/>
            <a:ext cx="11064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Объёмные  тематические буклеты</a:t>
            </a:r>
            <a:endParaRPr lang="ru-RU" dirty="0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12C6845B-316F-4A09-8F6D-40FE8456D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56" y="1825624"/>
            <a:ext cx="9431324" cy="4843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6419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417DB-6348-4559-9B7B-C4FB9C240503}"/>
              </a:ext>
            </a:extLst>
          </p:cNvPr>
          <p:cNvSpPr txBox="1"/>
          <p:nvPr/>
        </p:nvSpPr>
        <p:spPr>
          <a:xfrm>
            <a:off x="1173480" y="502920"/>
            <a:ext cx="1028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Модульное пространство </a:t>
            </a:r>
            <a:b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выставочный материал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A335C4-C143-4EC5-A4B2-E4D85F8B0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250" y="2531523"/>
            <a:ext cx="4656447" cy="3492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A6856-7D10-4546-91D7-9ECF31780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2804" y="2531524"/>
            <a:ext cx="4656445" cy="3492334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FCDD3BD6-5E50-4A8A-81BC-A6DE400E1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34" y="1935875"/>
            <a:ext cx="3681532" cy="46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963B66-6DCB-45DD-A1CB-9BB9CEBAB541}"/>
              </a:ext>
            </a:extLst>
          </p:cNvPr>
          <p:cNvSpPr txBox="1"/>
          <p:nvPr/>
        </p:nvSpPr>
        <p:spPr>
          <a:xfrm>
            <a:off x="1478280" y="487680"/>
            <a:ext cx="978408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Центры – книги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CEC0E-D7C4-46C6-B0B0-5318E4517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2" y="1515268"/>
            <a:ext cx="6168601" cy="4626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02D8A1-879D-4644-83C6-322301F04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0" y="1515268"/>
            <a:ext cx="5170170" cy="464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815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866A1D-A696-40B3-BCCD-291371CF9D89}"/>
              </a:ext>
            </a:extLst>
          </p:cNvPr>
          <p:cNvSpPr txBox="1"/>
          <p:nvPr/>
        </p:nvSpPr>
        <p:spPr>
          <a:xfrm>
            <a:off x="2346960" y="746760"/>
            <a:ext cx="7924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Центры детского художественного творчества </a:t>
            </a:r>
            <a:b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(макетирование)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05D349-FC81-4C47-98E4-B340487CD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2245850"/>
            <a:ext cx="5971735" cy="447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7193D1-5B78-455A-A7DC-BC36D4E6E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6" y="2346960"/>
            <a:ext cx="5864664" cy="4398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9687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185</Words>
  <Application>Microsoft Office PowerPoint</Application>
  <PresentationFormat>Широкоэкранный</PresentationFormat>
  <Paragraphs>32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Аппликация </vt:lpstr>
      <vt:lpstr>Деревянное зодчество  (аппликация)</vt:lpstr>
      <vt:lpstr>Презентация PowerPoint</vt:lpstr>
      <vt:lpstr>Тематическое мероприятие  «Машина времени» (путешествие по г.Иркутску)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18</cp:revision>
  <dcterms:created xsi:type="dcterms:W3CDTF">2020-11-24T05:31:22Z</dcterms:created>
  <dcterms:modified xsi:type="dcterms:W3CDTF">2020-11-24T16:01:47Z</dcterms:modified>
</cp:coreProperties>
</file>