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46" autoAdjust="0"/>
  </p:normalViewPr>
  <p:slideViewPr>
    <p:cSldViewPr>
      <p:cViewPr>
        <p:scale>
          <a:sx n="75" d="100"/>
          <a:sy n="75" d="100"/>
        </p:scale>
        <p:origin x="-122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кгн</c:v>
                </c:pt>
                <c:pt idx="1">
                  <c:v>профессия врача</c:v>
                </c:pt>
                <c:pt idx="2">
                  <c:v>меры  предосторожности </c:v>
                </c:pt>
                <c:pt idx="3">
                  <c:v>закаливание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</c:v>
                </c:pt>
                <c:pt idx="1">
                  <c:v>64</c:v>
                </c:pt>
                <c:pt idx="2">
                  <c:v>72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C06078-FF3B-40EF-9424-6B2AE68DAC32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961F79-7452-47E3-9301-B0DA70E8D412}">
      <dgm:prSet phldrT="[Текст]"/>
      <dgm:spPr/>
      <dgm:t>
        <a:bodyPr/>
        <a:lstStyle/>
        <a:p>
          <a:r>
            <a:rPr lang="ru-RU" dirty="0" smtClean="0"/>
            <a:t>НОД</a:t>
          </a:r>
          <a:endParaRPr lang="ru-RU" dirty="0"/>
        </a:p>
      </dgm:t>
    </dgm:pt>
    <dgm:pt modelId="{C93F4C46-2F15-46AF-ADA6-5A323688CC87}" type="parTrans" cxnId="{10D73823-7002-4E7B-A23D-617B439C6963}">
      <dgm:prSet/>
      <dgm:spPr/>
      <dgm:t>
        <a:bodyPr/>
        <a:lstStyle/>
        <a:p>
          <a:endParaRPr lang="ru-RU"/>
        </a:p>
      </dgm:t>
    </dgm:pt>
    <dgm:pt modelId="{B49E6347-98A7-4C8D-B0D6-394E94671B35}" type="sibTrans" cxnId="{10D73823-7002-4E7B-A23D-617B439C6963}">
      <dgm:prSet/>
      <dgm:spPr/>
      <dgm:t>
        <a:bodyPr/>
        <a:lstStyle/>
        <a:p>
          <a:endParaRPr lang="ru-RU"/>
        </a:p>
      </dgm:t>
    </dgm:pt>
    <dgm:pt modelId="{7AD801BA-900D-421F-852B-C27B2D40A8B6}">
      <dgm:prSet phldrT="[Текст]"/>
      <dgm:spPr/>
      <dgm:t>
        <a:bodyPr/>
        <a:lstStyle/>
        <a:p>
          <a:r>
            <a:rPr lang="ru-RU" dirty="0" smtClean="0"/>
            <a:t>Рассматривание иллюстраций по теме.</a:t>
          </a:r>
          <a:endParaRPr lang="ru-RU" dirty="0"/>
        </a:p>
      </dgm:t>
    </dgm:pt>
    <dgm:pt modelId="{472E29FD-F1D1-4B2A-A67F-E1E7E825A0C3}" type="parTrans" cxnId="{55EE1ED9-1352-4334-8C35-9F4461154098}">
      <dgm:prSet/>
      <dgm:spPr/>
      <dgm:t>
        <a:bodyPr/>
        <a:lstStyle/>
        <a:p>
          <a:endParaRPr lang="ru-RU"/>
        </a:p>
      </dgm:t>
    </dgm:pt>
    <dgm:pt modelId="{64B02393-7F59-4022-A938-839162A0A4CE}" type="sibTrans" cxnId="{55EE1ED9-1352-4334-8C35-9F4461154098}">
      <dgm:prSet/>
      <dgm:spPr/>
      <dgm:t>
        <a:bodyPr/>
        <a:lstStyle/>
        <a:p>
          <a:endParaRPr lang="ru-RU"/>
        </a:p>
      </dgm:t>
    </dgm:pt>
    <dgm:pt modelId="{257AD738-B6E7-4CB3-A9B7-7C1087593782}">
      <dgm:prSet phldrT="[Текст]"/>
      <dgm:spPr/>
      <dgm:t>
        <a:bodyPr/>
        <a:lstStyle/>
        <a:p>
          <a:r>
            <a:rPr lang="ru-RU" dirty="0" smtClean="0"/>
            <a:t>Проведение дидактической игры «Мой режим дня».</a:t>
          </a:r>
          <a:endParaRPr lang="ru-RU" dirty="0"/>
        </a:p>
      </dgm:t>
    </dgm:pt>
    <dgm:pt modelId="{EEE36FAA-6FA5-4980-B880-51A6DC8E7E3B}" type="parTrans" cxnId="{CCB863DB-368C-4966-947E-C37DDBA80CFE}">
      <dgm:prSet/>
      <dgm:spPr/>
      <dgm:t>
        <a:bodyPr/>
        <a:lstStyle/>
        <a:p>
          <a:endParaRPr lang="ru-RU"/>
        </a:p>
      </dgm:t>
    </dgm:pt>
    <dgm:pt modelId="{A9B990D5-AF53-4C1C-A705-2BBD2358ED90}" type="sibTrans" cxnId="{CCB863DB-368C-4966-947E-C37DDBA80CFE}">
      <dgm:prSet/>
      <dgm:spPr/>
      <dgm:t>
        <a:bodyPr/>
        <a:lstStyle/>
        <a:p>
          <a:endParaRPr lang="ru-RU"/>
        </a:p>
      </dgm:t>
    </dgm:pt>
    <dgm:pt modelId="{B871C70E-9762-43E5-997E-7DA638EC8B6A}">
      <dgm:prSet phldrT="[Текст]"/>
      <dgm:spPr/>
      <dgm:t>
        <a:bodyPr/>
        <a:lstStyle/>
        <a:p>
          <a:r>
            <a:rPr lang="ru-RU" dirty="0" smtClean="0"/>
            <a:t>Выставка</a:t>
          </a:r>
          <a:endParaRPr lang="ru-RU" dirty="0"/>
        </a:p>
      </dgm:t>
    </dgm:pt>
    <dgm:pt modelId="{12B58587-882A-47E9-9784-CD03FEAEB12D}" type="parTrans" cxnId="{44449453-98E2-4E4D-BE6F-B02315A3A29F}">
      <dgm:prSet/>
      <dgm:spPr/>
      <dgm:t>
        <a:bodyPr/>
        <a:lstStyle/>
        <a:p>
          <a:endParaRPr lang="ru-RU"/>
        </a:p>
      </dgm:t>
    </dgm:pt>
    <dgm:pt modelId="{4C0A66A7-DB57-4455-BF4B-049D188DD4FC}" type="sibTrans" cxnId="{44449453-98E2-4E4D-BE6F-B02315A3A29F}">
      <dgm:prSet/>
      <dgm:spPr/>
      <dgm:t>
        <a:bodyPr/>
        <a:lstStyle/>
        <a:p>
          <a:endParaRPr lang="ru-RU"/>
        </a:p>
      </dgm:t>
    </dgm:pt>
    <dgm:pt modelId="{4FFA0ED4-3DEF-4668-BE3C-D8E72AA22D66}">
      <dgm:prSet phldrT="[Текст]"/>
      <dgm:spPr/>
      <dgm:t>
        <a:bodyPr/>
        <a:lstStyle/>
        <a:p>
          <a:r>
            <a:rPr lang="ru-RU" dirty="0" smtClean="0"/>
            <a:t>Индивидуальный продукт детского художественного творчества: рисование, аппликация, лепка, подвижные игры, с</a:t>
          </a:r>
          <a:r>
            <a:rPr lang="en-US" dirty="0" smtClean="0"/>
            <a:t>/</a:t>
          </a:r>
          <a:r>
            <a:rPr lang="ru-RU" dirty="0" smtClean="0"/>
            <a:t>р игры</a:t>
          </a:r>
          <a:endParaRPr lang="ru-RU" dirty="0"/>
        </a:p>
      </dgm:t>
    </dgm:pt>
    <dgm:pt modelId="{FFDB98BE-84E6-4932-8E21-2F8FF5BC2B62}" type="parTrans" cxnId="{88B78FA4-61E5-418A-8E8A-0DAFD914D0EF}">
      <dgm:prSet/>
      <dgm:spPr/>
      <dgm:t>
        <a:bodyPr/>
        <a:lstStyle/>
        <a:p>
          <a:endParaRPr lang="ru-RU"/>
        </a:p>
      </dgm:t>
    </dgm:pt>
    <dgm:pt modelId="{12080405-6B49-477A-92E8-D9D8C62558D1}" type="sibTrans" cxnId="{88B78FA4-61E5-418A-8E8A-0DAFD914D0EF}">
      <dgm:prSet/>
      <dgm:spPr/>
      <dgm:t>
        <a:bodyPr/>
        <a:lstStyle/>
        <a:p>
          <a:endParaRPr lang="ru-RU"/>
        </a:p>
      </dgm:t>
    </dgm:pt>
    <dgm:pt modelId="{1688941D-0006-42F8-9E1C-F5A102630038}">
      <dgm:prSet phldrT="[Текст]"/>
      <dgm:spPr/>
      <dgm:t>
        <a:bodyPr/>
        <a:lstStyle/>
        <a:p>
          <a:r>
            <a:rPr lang="ru-RU" dirty="0" smtClean="0"/>
            <a:t>Социум</a:t>
          </a:r>
          <a:endParaRPr lang="ru-RU" dirty="0"/>
        </a:p>
      </dgm:t>
    </dgm:pt>
    <dgm:pt modelId="{51A84148-C555-4CC6-9C83-A9296C3FD46B}" type="parTrans" cxnId="{9B2D1479-009C-4FDF-A46F-B753FCC0D567}">
      <dgm:prSet/>
      <dgm:spPr/>
      <dgm:t>
        <a:bodyPr/>
        <a:lstStyle/>
        <a:p>
          <a:endParaRPr lang="ru-RU"/>
        </a:p>
      </dgm:t>
    </dgm:pt>
    <dgm:pt modelId="{9BF249FB-3D1E-401F-983E-692E737E9575}" type="sibTrans" cxnId="{9B2D1479-009C-4FDF-A46F-B753FCC0D567}">
      <dgm:prSet/>
      <dgm:spPr/>
      <dgm:t>
        <a:bodyPr/>
        <a:lstStyle/>
        <a:p>
          <a:endParaRPr lang="ru-RU"/>
        </a:p>
      </dgm:t>
    </dgm:pt>
    <dgm:pt modelId="{2A6330DB-56F3-4D83-B779-48F7692C0BAB}">
      <dgm:prSet phldrT="[Текст]"/>
      <dgm:spPr/>
      <dgm:t>
        <a:bodyPr/>
        <a:lstStyle/>
        <a:p>
          <a:r>
            <a:rPr lang="ru-RU" dirty="0" smtClean="0"/>
            <a:t>Оформление родительского уголка по теме «День здоровья»</a:t>
          </a:r>
          <a:endParaRPr lang="ru-RU" dirty="0"/>
        </a:p>
      </dgm:t>
    </dgm:pt>
    <dgm:pt modelId="{9C9B3F35-FAC8-4CEB-8BDB-51E87AC4A7F1}" type="parTrans" cxnId="{854D5A20-5628-4AE5-A4CD-AA28572CDAA5}">
      <dgm:prSet/>
      <dgm:spPr/>
      <dgm:t>
        <a:bodyPr/>
        <a:lstStyle/>
        <a:p>
          <a:endParaRPr lang="ru-RU"/>
        </a:p>
      </dgm:t>
    </dgm:pt>
    <dgm:pt modelId="{B071378F-0B2B-44F3-BE15-36625AABB3EC}" type="sibTrans" cxnId="{854D5A20-5628-4AE5-A4CD-AA28572CDAA5}">
      <dgm:prSet/>
      <dgm:spPr/>
      <dgm:t>
        <a:bodyPr/>
        <a:lstStyle/>
        <a:p>
          <a:endParaRPr lang="ru-RU"/>
        </a:p>
      </dgm:t>
    </dgm:pt>
    <dgm:pt modelId="{6ADFE8C2-1316-45AD-BD87-6F638935A19C}">
      <dgm:prSet phldrT="[Текст]"/>
      <dgm:spPr/>
      <dgm:t>
        <a:bodyPr/>
        <a:lstStyle/>
        <a:p>
          <a:r>
            <a:rPr lang="ru-RU" dirty="0" smtClean="0"/>
            <a:t>Создание альбома «Будь здоров»</a:t>
          </a:r>
          <a:endParaRPr lang="ru-RU" dirty="0"/>
        </a:p>
      </dgm:t>
    </dgm:pt>
    <dgm:pt modelId="{25854522-23B5-4E97-946C-1DD9C304C201}" type="parTrans" cxnId="{33656489-F46D-49A7-A7CE-9B312AE17D6C}">
      <dgm:prSet/>
      <dgm:spPr/>
      <dgm:t>
        <a:bodyPr/>
        <a:lstStyle/>
        <a:p>
          <a:endParaRPr lang="ru-RU"/>
        </a:p>
      </dgm:t>
    </dgm:pt>
    <dgm:pt modelId="{D240661D-9BD4-4F43-B6B3-991BEC1D9340}" type="sibTrans" cxnId="{33656489-F46D-49A7-A7CE-9B312AE17D6C}">
      <dgm:prSet/>
      <dgm:spPr/>
      <dgm:t>
        <a:bodyPr/>
        <a:lstStyle/>
        <a:p>
          <a:endParaRPr lang="ru-RU"/>
        </a:p>
      </dgm:t>
    </dgm:pt>
    <dgm:pt modelId="{45032140-575A-4B5E-AAE6-41E4045B8E84}">
      <dgm:prSet phldrT="[Текст]"/>
      <dgm:spPr/>
      <dgm:t>
        <a:bodyPr/>
        <a:lstStyle/>
        <a:p>
          <a:r>
            <a:rPr lang="ru-RU" dirty="0" smtClean="0"/>
            <a:t>Чтение художественной литературы Жаброва Е. «Будь спортивным и здоровым».</a:t>
          </a:r>
          <a:endParaRPr lang="ru-RU" dirty="0"/>
        </a:p>
      </dgm:t>
    </dgm:pt>
    <dgm:pt modelId="{8585E0EE-904C-4942-A774-BF5D412BC590}" type="parTrans" cxnId="{93A6807B-7289-4ED2-94DD-52DF044E920E}">
      <dgm:prSet/>
      <dgm:spPr/>
      <dgm:t>
        <a:bodyPr/>
        <a:lstStyle/>
        <a:p>
          <a:endParaRPr lang="ru-RU"/>
        </a:p>
      </dgm:t>
    </dgm:pt>
    <dgm:pt modelId="{ECDE784D-BD2F-421B-8E4C-EFAA738788DB}" type="sibTrans" cxnId="{93A6807B-7289-4ED2-94DD-52DF044E920E}">
      <dgm:prSet/>
      <dgm:spPr/>
      <dgm:t>
        <a:bodyPr/>
        <a:lstStyle/>
        <a:p>
          <a:endParaRPr lang="ru-RU"/>
        </a:p>
      </dgm:t>
    </dgm:pt>
    <dgm:pt modelId="{8C7501B1-C2D5-499C-B2E7-A67450E8A1A4}">
      <dgm:prSet phldrT="[Текст]"/>
      <dgm:spPr/>
      <dgm:t>
        <a:bodyPr/>
        <a:lstStyle/>
        <a:p>
          <a:endParaRPr lang="ru-RU" dirty="0"/>
        </a:p>
      </dgm:t>
    </dgm:pt>
    <dgm:pt modelId="{0A69C76E-3397-459E-8C12-2CF53D8B5FB4}" type="parTrans" cxnId="{D0FB610C-5C46-4188-BB8E-371D07A171DC}">
      <dgm:prSet/>
      <dgm:spPr/>
    </dgm:pt>
    <dgm:pt modelId="{E045DA63-C147-47DD-B496-3961FB63789B}" type="sibTrans" cxnId="{D0FB610C-5C46-4188-BB8E-371D07A171DC}">
      <dgm:prSet/>
      <dgm:spPr/>
    </dgm:pt>
    <dgm:pt modelId="{F6EE7B78-9DCF-49AF-A0CE-40B79EEB029A}">
      <dgm:prSet/>
      <dgm:spPr/>
      <dgm:t>
        <a:bodyPr/>
        <a:lstStyle/>
        <a:p>
          <a:r>
            <a:rPr lang="ru-RU" dirty="0" smtClean="0"/>
            <a:t>Беседа «Мое тело»</a:t>
          </a:r>
        </a:p>
      </dgm:t>
    </dgm:pt>
    <dgm:pt modelId="{C8315C5A-3F36-4D3A-BA9A-799DE8015E56}" type="parTrans" cxnId="{0DCF591D-995C-4B70-837B-E91292891532}">
      <dgm:prSet/>
      <dgm:spPr/>
      <dgm:t>
        <a:bodyPr/>
        <a:lstStyle/>
        <a:p>
          <a:endParaRPr lang="ru-RU"/>
        </a:p>
      </dgm:t>
    </dgm:pt>
    <dgm:pt modelId="{02568F3D-1F60-4EAB-A127-555941122577}" type="sibTrans" cxnId="{0DCF591D-995C-4B70-837B-E91292891532}">
      <dgm:prSet/>
      <dgm:spPr/>
      <dgm:t>
        <a:bodyPr/>
        <a:lstStyle/>
        <a:p>
          <a:endParaRPr lang="ru-RU"/>
        </a:p>
      </dgm:t>
    </dgm:pt>
    <dgm:pt modelId="{323E013D-35E3-4416-9E3A-D7A1A79C0448}" type="pres">
      <dgm:prSet presAssocID="{A1C06078-FF3B-40EF-9424-6B2AE68DAC3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D48EAF-6D78-4E52-9B27-249E6DB00038}" type="pres">
      <dgm:prSet presAssocID="{53961F79-7452-47E3-9301-B0DA70E8D412}" presName="composite" presStyleCnt="0"/>
      <dgm:spPr/>
    </dgm:pt>
    <dgm:pt modelId="{B820FB76-FF1E-40DD-83EB-FB1B786D0003}" type="pres">
      <dgm:prSet presAssocID="{53961F79-7452-47E3-9301-B0DA70E8D41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2B2EB-A2C8-4BB9-9A4E-11B73DE24ED6}" type="pres">
      <dgm:prSet presAssocID="{53961F79-7452-47E3-9301-B0DA70E8D41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58D90-B451-432A-9777-225CEA255BB1}" type="pres">
      <dgm:prSet presAssocID="{B49E6347-98A7-4C8D-B0D6-394E94671B35}" presName="space" presStyleCnt="0"/>
      <dgm:spPr/>
    </dgm:pt>
    <dgm:pt modelId="{7AD5785F-C028-42AF-A8E7-93DDC75E9111}" type="pres">
      <dgm:prSet presAssocID="{B871C70E-9762-43E5-997E-7DA638EC8B6A}" presName="composite" presStyleCnt="0"/>
      <dgm:spPr/>
    </dgm:pt>
    <dgm:pt modelId="{2B827FB3-8196-461B-AA9C-D84CDB71AE98}" type="pres">
      <dgm:prSet presAssocID="{B871C70E-9762-43E5-997E-7DA638EC8B6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B5C1B-F2A9-4DFD-95D2-DC14A5F9F906}" type="pres">
      <dgm:prSet presAssocID="{B871C70E-9762-43E5-997E-7DA638EC8B6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E0165-86CB-43BE-8E5F-9E891B623E8B}" type="pres">
      <dgm:prSet presAssocID="{4C0A66A7-DB57-4455-BF4B-049D188DD4FC}" presName="space" presStyleCnt="0"/>
      <dgm:spPr/>
    </dgm:pt>
    <dgm:pt modelId="{A7A1B96B-507E-40BB-90B4-7F34A571AB63}" type="pres">
      <dgm:prSet presAssocID="{1688941D-0006-42F8-9E1C-F5A102630038}" presName="composite" presStyleCnt="0"/>
      <dgm:spPr/>
    </dgm:pt>
    <dgm:pt modelId="{61D8DF2D-4CF7-486B-96E0-DF9ADC1A4885}" type="pres">
      <dgm:prSet presAssocID="{1688941D-0006-42F8-9E1C-F5A10263003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11D6E-4EE6-4296-AD27-0BD7E2D22AD2}" type="pres">
      <dgm:prSet presAssocID="{1688941D-0006-42F8-9E1C-F5A102630038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A6807B-7289-4ED2-94DD-52DF044E920E}" srcId="{53961F79-7452-47E3-9301-B0DA70E8D412}" destId="{45032140-575A-4B5E-AAE6-41E4045B8E84}" srcOrd="3" destOrd="0" parTransId="{8585E0EE-904C-4942-A774-BF5D412BC590}" sibTransId="{ECDE784D-BD2F-421B-8E4C-EFAA738788DB}"/>
    <dgm:cxn modelId="{3CDBBBEC-A510-4D7D-B727-EC38C36EDB4A}" type="presOf" srcId="{45032140-575A-4B5E-AAE6-41E4045B8E84}" destId="{C672B2EB-A2C8-4BB9-9A4E-11B73DE24ED6}" srcOrd="0" destOrd="3" presId="urn:microsoft.com/office/officeart/2005/8/layout/hList1"/>
    <dgm:cxn modelId="{33D820D6-EB66-4D97-A4E7-C85A97E7BA96}" type="presOf" srcId="{1688941D-0006-42F8-9E1C-F5A102630038}" destId="{61D8DF2D-4CF7-486B-96E0-DF9ADC1A4885}" srcOrd="0" destOrd="0" presId="urn:microsoft.com/office/officeart/2005/8/layout/hList1"/>
    <dgm:cxn modelId="{FA777731-7B5D-43E1-B366-DAF425D3E1D4}" type="presOf" srcId="{53961F79-7452-47E3-9301-B0DA70E8D412}" destId="{B820FB76-FF1E-40DD-83EB-FB1B786D0003}" srcOrd="0" destOrd="0" presId="urn:microsoft.com/office/officeart/2005/8/layout/hList1"/>
    <dgm:cxn modelId="{FB0EF582-EC78-475D-BBFD-80AF1D8DA754}" type="presOf" srcId="{2A6330DB-56F3-4D83-B779-48F7692C0BAB}" destId="{A3911D6E-4EE6-4296-AD27-0BD7E2D22AD2}" srcOrd="0" destOrd="0" presId="urn:microsoft.com/office/officeart/2005/8/layout/hList1"/>
    <dgm:cxn modelId="{10D73823-7002-4E7B-A23D-617B439C6963}" srcId="{A1C06078-FF3B-40EF-9424-6B2AE68DAC32}" destId="{53961F79-7452-47E3-9301-B0DA70E8D412}" srcOrd="0" destOrd="0" parTransId="{C93F4C46-2F15-46AF-ADA6-5A323688CC87}" sibTransId="{B49E6347-98A7-4C8D-B0D6-394E94671B35}"/>
    <dgm:cxn modelId="{9B2D1479-009C-4FDF-A46F-B753FCC0D567}" srcId="{A1C06078-FF3B-40EF-9424-6B2AE68DAC32}" destId="{1688941D-0006-42F8-9E1C-F5A102630038}" srcOrd="2" destOrd="0" parTransId="{51A84148-C555-4CC6-9C83-A9296C3FD46B}" sibTransId="{9BF249FB-3D1E-401F-983E-692E737E9575}"/>
    <dgm:cxn modelId="{68FFC023-A793-4980-8D58-9D22B2AF7120}" type="presOf" srcId="{8C7501B1-C2D5-499C-B2E7-A67450E8A1A4}" destId="{C672B2EB-A2C8-4BB9-9A4E-11B73DE24ED6}" srcOrd="0" destOrd="4" presId="urn:microsoft.com/office/officeart/2005/8/layout/hList1"/>
    <dgm:cxn modelId="{0DCF591D-995C-4B70-837B-E91292891532}" srcId="{53961F79-7452-47E3-9301-B0DA70E8D412}" destId="{F6EE7B78-9DCF-49AF-A0CE-40B79EEB029A}" srcOrd="1" destOrd="0" parTransId="{C8315C5A-3F36-4D3A-BA9A-799DE8015E56}" sibTransId="{02568F3D-1F60-4EAB-A127-555941122577}"/>
    <dgm:cxn modelId="{D0FB610C-5C46-4188-BB8E-371D07A171DC}" srcId="{53961F79-7452-47E3-9301-B0DA70E8D412}" destId="{8C7501B1-C2D5-499C-B2E7-A67450E8A1A4}" srcOrd="4" destOrd="0" parTransId="{0A69C76E-3397-459E-8C12-2CF53D8B5FB4}" sibTransId="{E045DA63-C147-47DD-B496-3961FB63789B}"/>
    <dgm:cxn modelId="{33656489-F46D-49A7-A7CE-9B312AE17D6C}" srcId="{1688941D-0006-42F8-9E1C-F5A102630038}" destId="{6ADFE8C2-1316-45AD-BD87-6F638935A19C}" srcOrd="1" destOrd="0" parTransId="{25854522-23B5-4E97-946C-1DD9C304C201}" sibTransId="{D240661D-9BD4-4F43-B6B3-991BEC1D9340}"/>
    <dgm:cxn modelId="{9C4156C0-8C95-4FAE-B573-04B7AA75A20A}" type="presOf" srcId="{257AD738-B6E7-4CB3-A9B7-7C1087593782}" destId="{C672B2EB-A2C8-4BB9-9A4E-11B73DE24ED6}" srcOrd="0" destOrd="2" presId="urn:microsoft.com/office/officeart/2005/8/layout/hList1"/>
    <dgm:cxn modelId="{EE86BFB8-4D16-4AEA-B104-D04FFB8AD380}" type="presOf" srcId="{F6EE7B78-9DCF-49AF-A0CE-40B79EEB029A}" destId="{C672B2EB-A2C8-4BB9-9A4E-11B73DE24ED6}" srcOrd="0" destOrd="1" presId="urn:microsoft.com/office/officeart/2005/8/layout/hList1"/>
    <dgm:cxn modelId="{41C58820-F145-40EE-91C5-A9FA211B5F41}" type="presOf" srcId="{B871C70E-9762-43E5-997E-7DA638EC8B6A}" destId="{2B827FB3-8196-461B-AA9C-D84CDB71AE98}" srcOrd="0" destOrd="0" presId="urn:microsoft.com/office/officeart/2005/8/layout/hList1"/>
    <dgm:cxn modelId="{CCB863DB-368C-4966-947E-C37DDBA80CFE}" srcId="{53961F79-7452-47E3-9301-B0DA70E8D412}" destId="{257AD738-B6E7-4CB3-A9B7-7C1087593782}" srcOrd="2" destOrd="0" parTransId="{EEE36FAA-6FA5-4980-B880-51A6DC8E7E3B}" sibTransId="{A9B990D5-AF53-4C1C-A705-2BBD2358ED90}"/>
    <dgm:cxn modelId="{2BF094B8-4C8D-4B8F-9424-AD110EA73475}" type="presOf" srcId="{7AD801BA-900D-421F-852B-C27B2D40A8B6}" destId="{C672B2EB-A2C8-4BB9-9A4E-11B73DE24ED6}" srcOrd="0" destOrd="0" presId="urn:microsoft.com/office/officeart/2005/8/layout/hList1"/>
    <dgm:cxn modelId="{44449453-98E2-4E4D-BE6F-B02315A3A29F}" srcId="{A1C06078-FF3B-40EF-9424-6B2AE68DAC32}" destId="{B871C70E-9762-43E5-997E-7DA638EC8B6A}" srcOrd="1" destOrd="0" parTransId="{12B58587-882A-47E9-9784-CD03FEAEB12D}" sibTransId="{4C0A66A7-DB57-4455-BF4B-049D188DD4FC}"/>
    <dgm:cxn modelId="{25BAD0AE-E70E-458D-9645-9059A71ACB8B}" type="presOf" srcId="{4FFA0ED4-3DEF-4668-BE3C-D8E72AA22D66}" destId="{BC0B5C1B-F2A9-4DFD-95D2-DC14A5F9F906}" srcOrd="0" destOrd="0" presId="urn:microsoft.com/office/officeart/2005/8/layout/hList1"/>
    <dgm:cxn modelId="{07685236-D745-4E43-B7C6-D30D7DC6DEE0}" type="presOf" srcId="{A1C06078-FF3B-40EF-9424-6B2AE68DAC32}" destId="{323E013D-35E3-4416-9E3A-D7A1A79C0448}" srcOrd="0" destOrd="0" presId="urn:microsoft.com/office/officeart/2005/8/layout/hList1"/>
    <dgm:cxn modelId="{F9CD4D9D-19BF-4CFA-B163-453ADA6A4B9C}" type="presOf" srcId="{6ADFE8C2-1316-45AD-BD87-6F638935A19C}" destId="{A3911D6E-4EE6-4296-AD27-0BD7E2D22AD2}" srcOrd="0" destOrd="1" presId="urn:microsoft.com/office/officeart/2005/8/layout/hList1"/>
    <dgm:cxn modelId="{88B78FA4-61E5-418A-8E8A-0DAFD914D0EF}" srcId="{B871C70E-9762-43E5-997E-7DA638EC8B6A}" destId="{4FFA0ED4-3DEF-4668-BE3C-D8E72AA22D66}" srcOrd="0" destOrd="0" parTransId="{FFDB98BE-84E6-4932-8E21-2F8FF5BC2B62}" sibTransId="{12080405-6B49-477A-92E8-D9D8C62558D1}"/>
    <dgm:cxn modelId="{55EE1ED9-1352-4334-8C35-9F4461154098}" srcId="{53961F79-7452-47E3-9301-B0DA70E8D412}" destId="{7AD801BA-900D-421F-852B-C27B2D40A8B6}" srcOrd="0" destOrd="0" parTransId="{472E29FD-F1D1-4B2A-A67F-E1E7E825A0C3}" sibTransId="{64B02393-7F59-4022-A938-839162A0A4CE}"/>
    <dgm:cxn modelId="{854D5A20-5628-4AE5-A4CD-AA28572CDAA5}" srcId="{1688941D-0006-42F8-9E1C-F5A102630038}" destId="{2A6330DB-56F3-4D83-B779-48F7692C0BAB}" srcOrd="0" destOrd="0" parTransId="{9C9B3F35-FAC8-4CEB-8BDB-51E87AC4A7F1}" sibTransId="{B071378F-0B2B-44F3-BE15-36625AABB3EC}"/>
    <dgm:cxn modelId="{219C01D0-917C-4AC5-B134-70E41A604043}" type="presParOf" srcId="{323E013D-35E3-4416-9E3A-D7A1A79C0448}" destId="{E7D48EAF-6D78-4E52-9B27-249E6DB00038}" srcOrd="0" destOrd="0" presId="urn:microsoft.com/office/officeart/2005/8/layout/hList1"/>
    <dgm:cxn modelId="{00C3DD5E-851C-4688-A67A-C37B3056CA38}" type="presParOf" srcId="{E7D48EAF-6D78-4E52-9B27-249E6DB00038}" destId="{B820FB76-FF1E-40DD-83EB-FB1B786D0003}" srcOrd="0" destOrd="0" presId="urn:microsoft.com/office/officeart/2005/8/layout/hList1"/>
    <dgm:cxn modelId="{C7D780C6-C5FC-4B5C-BAC9-9782205888AB}" type="presParOf" srcId="{E7D48EAF-6D78-4E52-9B27-249E6DB00038}" destId="{C672B2EB-A2C8-4BB9-9A4E-11B73DE24ED6}" srcOrd="1" destOrd="0" presId="urn:microsoft.com/office/officeart/2005/8/layout/hList1"/>
    <dgm:cxn modelId="{4A715029-3D06-464D-933B-B6E4D8DD2748}" type="presParOf" srcId="{323E013D-35E3-4416-9E3A-D7A1A79C0448}" destId="{34F58D90-B451-432A-9777-225CEA255BB1}" srcOrd="1" destOrd="0" presId="urn:microsoft.com/office/officeart/2005/8/layout/hList1"/>
    <dgm:cxn modelId="{C2CB18A3-F630-47DA-A31E-3C20DD802C19}" type="presParOf" srcId="{323E013D-35E3-4416-9E3A-D7A1A79C0448}" destId="{7AD5785F-C028-42AF-A8E7-93DDC75E9111}" srcOrd="2" destOrd="0" presId="urn:microsoft.com/office/officeart/2005/8/layout/hList1"/>
    <dgm:cxn modelId="{BABE2985-9D2B-46EB-BEA9-F350751B0066}" type="presParOf" srcId="{7AD5785F-C028-42AF-A8E7-93DDC75E9111}" destId="{2B827FB3-8196-461B-AA9C-D84CDB71AE98}" srcOrd="0" destOrd="0" presId="urn:microsoft.com/office/officeart/2005/8/layout/hList1"/>
    <dgm:cxn modelId="{B2C70E71-19ED-46BF-B028-6838EDB2B5CD}" type="presParOf" srcId="{7AD5785F-C028-42AF-A8E7-93DDC75E9111}" destId="{BC0B5C1B-F2A9-4DFD-95D2-DC14A5F9F906}" srcOrd="1" destOrd="0" presId="urn:microsoft.com/office/officeart/2005/8/layout/hList1"/>
    <dgm:cxn modelId="{21236326-4D07-42EA-8B63-7B75AA370548}" type="presParOf" srcId="{323E013D-35E3-4416-9E3A-D7A1A79C0448}" destId="{118E0165-86CB-43BE-8E5F-9E891B623E8B}" srcOrd="3" destOrd="0" presId="urn:microsoft.com/office/officeart/2005/8/layout/hList1"/>
    <dgm:cxn modelId="{A33FE12F-C745-4B48-AD80-31A14C48DF03}" type="presParOf" srcId="{323E013D-35E3-4416-9E3A-D7A1A79C0448}" destId="{A7A1B96B-507E-40BB-90B4-7F34A571AB63}" srcOrd="4" destOrd="0" presId="urn:microsoft.com/office/officeart/2005/8/layout/hList1"/>
    <dgm:cxn modelId="{FE5FC37B-2933-457D-8055-1BE77EEEFE00}" type="presParOf" srcId="{A7A1B96B-507E-40BB-90B4-7F34A571AB63}" destId="{61D8DF2D-4CF7-486B-96E0-DF9ADC1A4885}" srcOrd="0" destOrd="0" presId="urn:microsoft.com/office/officeart/2005/8/layout/hList1"/>
    <dgm:cxn modelId="{ACD41447-A992-4BD4-94CF-CDC57CD40282}" type="presParOf" srcId="{A7A1B96B-507E-40BB-90B4-7F34A571AB63}" destId="{A3911D6E-4EE6-4296-AD27-0BD7E2D22AD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0FB76-FF1E-40DD-83EB-FB1B786D0003}">
      <dsp:nvSpPr>
        <dsp:cNvPr id="0" name=""/>
        <dsp:cNvSpPr/>
      </dsp:nvSpPr>
      <dsp:spPr>
        <a:xfrm>
          <a:off x="2565" y="76023"/>
          <a:ext cx="250115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НОД</a:t>
          </a:r>
          <a:endParaRPr lang="ru-RU" sz="1900" kern="1200" dirty="0"/>
        </a:p>
      </dsp:txBody>
      <dsp:txXfrm>
        <a:off x="2565" y="76023"/>
        <a:ext cx="2501152" cy="547200"/>
      </dsp:txXfrm>
    </dsp:sp>
    <dsp:sp modelId="{C672B2EB-A2C8-4BB9-9A4E-11B73DE24ED6}">
      <dsp:nvSpPr>
        <dsp:cNvPr id="0" name=""/>
        <dsp:cNvSpPr/>
      </dsp:nvSpPr>
      <dsp:spPr>
        <a:xfrm>
          <a:off x="2565" y="623223"/>
          <a:ext cx="2501152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Рассматривание иллюстраций по теме.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Беседа «Мое тело»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Проведение дидактической игры «Мой режим дня».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Чтение художественной литературы Жаброва Е. «Будь спортивным и здоровым».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>
        <a:off x="2565" y="623223"/>
        <a:ext cx="2501152" cy="4485329"/>
      </dsp:txXfrm>
    </dsp:sp>
    <dsp:sp modelId="{2B827FB3-8196-461B-AA9C-D84CDB71AE98}">
      <dsp:nvSpPr>
        <dsp:cNvPr id="0" name=""/>
        <dsp:cNvSpPr/>
      </dsp:nvSpPr>
      <dsp:spPr>
        <a:xfrm>
          <a:off x="2853879" y="76023"/>
          <a:ext cx="250115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Выставка</a:t>
          </a:r>
          <a:endParaRPr lang="ru-RU" sz="1900" kern="1200" dirty="0"/>
        </a:p>
      </dsp:txBody>
      <dsp:txXfrm>
        <a:off x="2853879" y="76023"/>
        <a:ext cx="2501152" cy="547200"/>
      </dsp:txXfrm>
    </dsp:sp>
    <dsp:sp modelId="{BC0B5C1B-F2A9-4DFD-95D2-DC14A5F9F906}">
      <dsp:nvSpPr>
        <dsp:cNvPr id="0" name=""/>
        <dsp:cNvSpPr/>
      </dsp:nvSpPr>
      <dsp:spPr>
        <a:xfrm>
          <a:off x="2853879" y="623223"/>
          <a:ext cx="2501152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Индивидуальный продукт детского художественного творчества: рисование, аппликация, лепка, подвижные игры, с</a:t>
          </a:r>
          <a:r>
            <a:rPr lang="en-US" sz="1900" kern="1200" dirty="0" smtClean="0"/>
            <a:t>/</a:t>
          </a:r>
          <a:r>
            <a:rPr lang="ru-RU" sz="1900" kern="1200" dirty="0" smtClean="0"/>
            <a:t>р игры</a:t>
          </a:r>
          <a:endParaRPr lang="ru-RU" sz="1900" kern="1200" dirty="0"/>
        </a:p>
      </dsp:txBody>
      <dsp:txXfrm>
        <a:off x="2853879" y="623223"/>
        <a:ext cx="2501152" cy="4485329"/>
      </dsp:txXfrm>
    </dsp:sp>
    <dsp:sp modelId="{61D8DF2D-4CF7-486B-96E0-DF9ADC1A4885}">
      <dsp:nvSpPr>
        <dsp:cNvPr id="0" name=""/>
        <dsp:cNvSpPr/>
      </dsp:nvSpPr>
      <dsp:spPr>
        <a:xfrm>
          <a:off x="5705193" y="76023"/>
          <a:ext cx="2501152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Социум</a:t>
          </a:r>
          <a:endParaRPr lang="ru-RU" sz="1900" kern="1200" dirty="0"/>
        </a:p>
      </dsp:txBody>
      <dsp:txXfrm>
        <a:off x="5705193" y="76023"/>
        <a:ext cx="2501152" cy="547200"/>
      </dsp:txXfrm>
    </dsp:sp>
    <dsp:sp modelId="{A3911D6E-4EE6-4296-AD27-0BD7E2D22AD2}">
      <dsp:nvSpPr>
        <dsp:cNvPr id="0" name=""/>
        <dsp:cNvSpPr/>
      </dsp:nvSpPr>
      <dsp:spPr>
        <a:xfrm>
          <a:off x="5705193" y="623223"/>
          <a:ext cx="2501152" cy="44853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Оформление родительского уголка по теме «День здоровья»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Создание альбома «Будь здоров»</a:t>
          </a:r>
          <a:endParaRPr lang="ru-RU" sz="1900" kern="1200" dirty="0"/>
        </a:p>
      </dsp:txBody>
      <dsp:txXfrm>
        <a:off x="5705193" y="623223"/>
        <a:ext cx="2501152" cy="4485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780108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«Проектная деятельность»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4944"/>
            <a:ext cx="6400800" cy="2664295"/>
          </a:xfrm>
        </p:spPr>
        <p:txBody>
          <a:bodyPr>
            <a:normAutofit fontScale="92500" lnSpcReduction="10000"/>
          </a:bodyPr>
          <a:lstStyle/>
          <a:p>
            <a:r>
              <a:rPr lang="ru-RU" sz="3000" dirty="0"/>
              <a:t>Банк информационно- выставочного материала   </a:t>
            </a:r>
            <a:r>
              <a:rPr lang="ru-RU" sz="3000" dirty="0" smtClean="0"/>
              <a:t>подготовили воспитатели </a:t>
            </a:r>
            <a:r>
              <a:rPr lang="ru-RU" sz="3000" dirty="0"/>
              <a:t>МБДОУ г. Иркутска</a:t>
            </a:r>
          </a:p>
          <a:p>
            <a:r>
              <a:rPr lang="ru-RU" sz="3000" dirty="0"/>
              <a:t> детского сада № 115</a:t>
            </a:r>
          </a:p>
          <a:p>
            <a:r>
              <a:rPr lang="ru-RU" sz="3000" dirty="0" smtClean="0"/>
              <a:t>Максимова Александра Сергеевна, Лысова Ксения Евгеньевна</a:t>
            </a:r>
            <a:endParaRPr lang="ru-RU" sz="3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746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Художественная деятельность </a:t>
            </a:r>
            <a:r>
              <a:rPr lang="ru-RU" sz="3600" b="1" dirty="0" smtClean="0">
                <a:solidFill>
                  <a:srgbClr val="FF0000"/>
                </a:solidFill>
              </a:rPr>
              <a:t>(«Одуванчики»)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064896" cy="47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Коллаж «День здоровья» </a:t>
            </a:r>
            <a:r>
              <a:rPr lang="ru-RU" sz="3600" dirty="0" smtClean="0">
                <a:solidFill>
                  <a:srgbClr val="FF0000"/>
                </a:solidFill>
              </a:rPr>
              <a:t>(«Цыплята»)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76872"/>
            <a:ext cx="7092280" cy="426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512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Коллективный художественный труд - «День здоровья» </a:t>
            </a:r>
            <a:r>
              <a:rPr lang="ru-RU" sz="3600" dirty="0" smtClean="0">
                <a:solidFill>
                  <a:srgbClr val="FF0000"/>
                </a:solidFill>
              </a:rPr>
              <a:t>(«Одуванчики»)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8064896" cy="424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15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Аппликация      «Лыжники – День здоровья» </a:t>
            </a:r>
            <a:r>
              <a:rPr lang="ru-RU" sz="3600" dirty="0" smtClean="0">
                <a:solidFill>
                  <a:srgbClr val="FF0000"/>
                </a:solidFill>
              </a:rPr>
              <a:t>(«Незабудки»)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8064896" cy="469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6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252536" y="332656"/>
            <a:ext cx="7408333" cy="3450696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Рисование  «День врача и День здоровья»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32856"/>
            <a:ext cx="3491880" cy="26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3888432" cy="394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17032"/>
            <a:ext cx="4073682" cy="294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804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71538" y="2674938"/>
          <a:ext cx="7408862" cy="3451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9442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Целевые ориентиры по теме: «Международный  день здоровья и День врача»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«День здоровья»</a:t>
            </a:r>
          </a:p>
          <a:p>
            <a:pPr marL="0" indent="0" algn="ctr">
              <a:buNone/>
            </a:pPr>
            <a:r>
              <a:rPr lang="ru-RU" sz="6600" dirty="0" smtClean="0"/>
              <a:t>«День врача»</a:t>
            </a:r>
            <a:endParaRPr lang="ru-RU" sz="6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Тематическая неделя</a:t>
            </a:r>
          </a:p>
        </p:txBody>
      </p:sp>
    </p:spTree>
    <p:extLst>
      <p:ext uri="{BB962C8B-B14F-4D97-AF65-F5344CB8AC3E}">
        <p14:creationId xmlns:p14="http://schemas.microsoft.com/office/powerpoint/2010/main" val="294612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988840"/>
            <a:ext cx="7408333" cy="4464496"/>
          </a:xfrm>
        </p:spPr>
        <p:txBody>
          <a:bodyPr/>
          <a:lstStyle/>
          <a:p>
            <a:r>
              <a:rPr lang="ru-RU" sz="2800" dirty="0"/>
              <a:t>Интегративный подход к реализации образовательных областей программы:</a:t>
            </a:r>
          </a:p>
          <a:p>
            <a:r>
              <a:rPr lang="ru-RU" sz="2800" dirty="0"/>
              <a:t>«Познавательное  развитие»</a:t>
            </a:r>
          </a:p>
          <a:p>
            <a:r>
              <a:rPr lang="ru-RU" sz="2800" dirty="0"/>
              <a:t>«Речевое развитие»</a:t>
            </a:r>
          </a:p>
          <a:p>
            <a:r>
              <a:rPr lang="ru-RU" sz="2800" dirty="0"/>
              <a:t>Социально – коммуникативное развитие»</a:t>
            </a:r>
          </a:p>
          <a:p>
            <a:r>
              <a:rPr lang="ru-RU" sz="2800" dirty="0"/>
              <a:t>«Художественно эстетическое развитие»</a:t>
            </a:r>
          </a:p>
          <a:p>
            <a:r>
              <a:rPr lang="ru-RU" sz="2800" dirty="0"/>
              <a:t>«Физическое развитие»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ФГОС ДО     р.2\ п 2,6</a:t>
            </a:r>
          </a:p>
        </p:txBody>
      </p:sp>
    </p:spTree>
    <p:extLst>
      <p:ext uri="{BB962C8B-B14F-4D97-AF65-F5344CB8AC3E}">
        <p14:creationId xmlns:p14="http://schemas.microsoft.com/office/powerpoint/2010/main" val="423361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83568" y="2204864"/>
            <a:ext cx="7632848" cy="4392488"/>
          </a:xfrm>
        </p:spPr>
        <p:txBody>
          <a:bodyPr>
            <a:normAutofit/>
          </a:bodyPr>
          <a:lstStyle/>
          <a:p>
            <a:r>
              <a:rPr lang="ru-RU" dirty="0"/>
              <a:t>Пропагандировать здоровый образ жизни.</a:t>
            </a:r>
          </a:p>
          <a:p>
            <a:r>
              <a:rPr lang="ru-RU" dirty="0"/>
              <a:t>Подвести к осознанию потребностей ребёнка в знаниях о себе и о своём здоровье.</a:t>
            </a:r>
          </a:p>
          <a:p>
            <a:r>
              <a:rPr lang="ru-RU" dirty="0" smtClean="0"/>
              <a:t>Формировать умение детей </a:t>
            </a:r>
            <a:r>
              <a:rPr lang="ru-RU" dirty="0"/>
              <a:t>оценивать и прогнозировать своё здоровье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Формировать навыки ухода за телом, создавать условия для закаливания, выработать стойкую привычку к самомассажу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/>
              <a:t>Рассказать детям о витаминах и полезных продуктах;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Психолого</a:t>
            </a:r>
            <a:r>
              <a:rPr lang="ru-RU" dirty="0"/>
              <a:t> –педагогическая работа </a:t>
            </a:r>
          </a:p>
        </p:txBody>
      </p:sp>
    </p:spTree>
    <p:extLst>
      <p:ext uri="{BB962C8B-B14F-4D97-AF65-F5344CB8AC3E}">
        <p14:creationId xmlns:p14="http://schemas.microsoft.com/office/powerpoint/2010/main" val="379305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262288"/>
              </p:ext>
            </p:extLst>
          </p:nvPr>
        </p:nvGraphicFramePr>
        <p:xfrm>
          <a:off x="395536" y="1556792"/>
          <a:ext cx="820891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Пути  реализации   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62104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844824"/>
            <a:ext cx="7408333" cy="47525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Коллективные и индивидуальные работы: </a:t>
            </a:r>
          </a:p>
          <a:p>
            <a:r>
              <a:rPr lang="ru-RU" sz="2800" dirty="0"/>
              <a:t>Плакаты</a:t>
            </a:r>
          </a:p>
          <a:p>
            <a:r>
              <a:rPr lang="ru-RU" sz="2800" dirty="0"/>
              <a:t>Фотовыставки </a:t>
            </a:r>
          </a:p>
          <a:p>
            <a:pPr marL="0" indent="0">
              <a:buNone/>
            </a:pPr>
            <a:r>
              <a:rPr lang="ru-RU" sz="3200" dirty="0"/>
              <a:t>Художественного творчества:</a:t>
            </a:r>
          </a:p>
          <a:p>
            <a:r>
              <a:rPr lang="ru-RU" sz="2800" dirty="0"/>
              <a:t> Рисование</a:t>
            </a:r>
          </a:p>
          <a:p>
            <a:r>
              <a:rPr lang="ru-RU" sz="2800" dirty="0"/>
              <a:t>Аппликация </a:t>
            </a:r>
            <a:endParaRPr lang="ru-RU" sz="2800" dirty="0" smtClean="0"/>
          </a:p>
          <a:p>
            <a:r>
              <a:rPr lang="ru-RU" sz="2800" dirty="0" smtClean="0"/>
              <a:t>Лепка</a:t>
            </a:r>
            <a:endParaRPr lang="ru-RU" sz="2800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Выставочный материал детского художественного творчества </a:t>
            </a:r>
          </a:p>
        </p:txBody>
      </p:sp>
    </p:spTree>
    <p:extLst>
      <p:ext uri="{BB962C8B-B14F-4D97-AF65-F5344CB8AC3E}">
        <p14:creationId xmlns:p14="http://schemas.microsoft.com/office/powerpoint/2010/main" val="401662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Аппликация и лепка </a:t>
            </a:r>
            <a:r>
              <a:rPr lang="ru-RU" sz="3200" dirty="0" smtClean="0">
                <a:solidFill>
                  <a:srgbClr val="FF0000"/>
                </a:solidFill>
              </a:rPr>
              <a:t>(«Незабудки»)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20891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36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Коллективный художественный труд </a:t>
            </a:r>
            <a:r>
              <a:rPr lang="ru-RU" sz="3600" dirty="0" smtClean="0">
                <a:solidFill>
                  <a:srgbClr val="FF0000"/>
                </a:solidFill>
              </a:rPr>
              <a:t>(«Рябинка»)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696744" cy="502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92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«Международный  день врача» </a:t>
            </a:r>
            <a:r>
              <a:rPr lang="ru-RU" sz="3600" dirty="0" smtClean="0">
                <a:solidFill>
                  <a:srgbClr val="FF0000"/>
                </a:solidFill>
              </a:rPr>
              <a:t>(«Ромашка»)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68952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0114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58</TotalTime>
  <Words>295</Words>
  <Application>Microsoft Office PowerPoint</Application>
  <PresentationFormat>Экран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«Проектная деятельность» </vt:lpstr>
      <vt:lpstr>Тематическая неделя</vt:lpstr>
      <vt:lpstr>ФГОС ДО     р.2\ п 2,6</vt:lpstr>
      <vt:lpstr>Психолого –педагогическая работа </vt:lpstr>
      <vt:lpstr>Пути  реализации    проекта </vt:lpstr>
      <vt:lpstr>Выставочный материал детского художественного творчества </vt:lpstr>
      <vt:lpstr>Аппликация и лепка («Незабудки»)</vt:lpstr>
      <vt:lpstr>Коллективный художественный труд («Рябинка»)</vt:lpstr>
      <vt:lpstr>«Международный  день врача» («Ромашка»)</vt:lpstr>
      <vt:lpstr>Художественная деятельность («Одуванчики»)</vt:lpstr>
      <vt:lpstr>Коллаж «День здоровья» («Цыплята»)</vt:lpstr>
      <vt:lpstr>Коллективный художественный труд - «День здоровья» («Одуванчики»)</vt:lpstr>
      <vt:lpstr>Аппликация      «Лыжники – День здоровья» («Незабудки»)</vt:lpstr>
      <vt:lpstr>Рисование  «День врача и День здоровья»</vt:lpstr>
      <vt:lpstr>Целевые ориентиры по теме: «Международный  день здоровья и День врача»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«Проектная деятельность»</dc:title>
  <dc:creator>Роман</dc:creator>
  <cp:lastModifiedBy>Admin</cp:lastModifiedBy>
  <cp:revision>10</cp:revision>
  <dcterms:created xsi:type="dcterms:W3CDTF">2020-12-14T14:12:07Z</dcterms:created>
  <dcterms:modified xsi:type="dcterms:W3CDTF">2020-12-16T07:05:07Z</dcterms:modified>
</cp:coreProperties>
</file>