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67B1DE-1D15-4EF6-9499-0D74DF4633CF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AF6027-B71F-4A5A-B398-0FF845E371B1}">
      <dgm:prSet phldrT="[Текст]" custT="1"/>
      <dgm:spPr/>
      <dgm:t>
        <a:bodyPr/>
        <a:lstStyle/>
        <a:p>
          <a:pPr algn="ctr"/>
          <a:r>
            <a:rPr lang="ru-RU" sz="4000" dirty="0" smtClean="0"/>
            <a:t>НОД</a:t>
          </a:r>
          <a:endParaRPr lang="ru-RU" sz="4000" dirty="0"/>
        </a:p>
      </dgm:t>
    </dgm:pt>
    <dgm:pt modelId="{3B9092BF-2C30-4CC3-8418-4719A5325BDC}" type="parTrans" cxnId="{91EC19FE-F959-40F1-B92D-6317158FD81A}">
      <dgm:prSet/>
      <dgm:spPr/>
      <dgm:t>
        <a:bodyPr/>
        <a:lstStyle/>
        <a:p>
          <a:endParaRPr lang="ru-RU"/>
        </a:p>
      </dgm:t>
    </dgm:pt>
    <dgm:pt modelId="{2DF2AC23-58D2-4365-BA07-1B782DB5BB17}" type="sibTrans" cxnId="{91EC19FE-F959-40F1-B92D-6317158FD81A}">
      <dgm:prSet/>
      <dgm:spPr/>
      <dgm:t>
        <a:bodyPr/>
        <a:lstStyle/>
        <a:p>
          <a:endParaRPr lang="ru-RU"/>
        </a:p>
      </dgm:t>
    </dgm:pt>
    <dgm:pt modelId="{2688A3DB-5A8F-4E32-8794-D8AE39266EE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dirty="0" smtClean="0"/>
            <a:t>Рассматривание иллюстраций на тему «Зимний Иркутск из моего окна»;</a:t>
          </a:r>
        </a:p>
        <a:p>
          <a:pPr>
            <a:spcAft>
              <a:spcPts val="0"/>
            </a:spcAft>
          </a:pPr>
          <a:r>
            <a:rPr lang="ru-RU" sz="2000" dirty="0" smtClean="0"/>
            <a:t>Беседа «Мой родной город»</a:t>
          </a:r>
        </a:p>
        <a:p>
          <a:pPr>
            <a:spcAft>
              <a:spcPts val="0"/>
            </a:spcAft>
          </a:pPr>
          <a:r>
            <a:rPr lang="ru-RU" sz="2000" dirty="0" smtClean="0"/>
            <a:t>Чтение х</a:t>
          </a:r>
          <a:r>
            <a:rPr lang="en-US" sz="2000" dirty="0" smtClean="0"/>
            <a:t>/</a:t>
          </a:r>
          <a:r>
            <a:rPr lang="ru-RU" sz="2000" dirty="0" smtClean="0"/>
            <a:t>л З. Александрова «Родина»</a:t>
          </a:r>
          <a:endParaRPr lang="ru-RU" sz="2000" dirty="0"/>
        </a:p>
      </dgm:t>
    </dgm:pt>
    <dgm:pt modelId="{F9D5CB80-C4B6-4E26-B920-74B5357B7879}" type="parTrans" cxnId="{B1E438E7-53DD-4C02-82FA-0B9305748EEB}">
      <dgm:prSet/>
      <dgm:spPr/>
      <dgm:t>
        <a:bodyPr/>
        <a:lstStyle/>
        <a:p>
          <a:endParaRPr lang="ru-RU"/>
        </a:p>
      </dgm:t>
    </dgm:pt>
    <dgm:pt modelId="{D05429FF-14BF-4FD6-AECF-EAB2B8F3DEF3}" type="sibTrans" cxnId="{B1E438E7-53DD-4C02-82FA-0B9305748EEB}">
      <dgm:prSet/>
      <dgm:spPr/>
      <dgm:t>
        <a:bodyPr/>
        <a:lstStyle/>
        <a:p>
          <a:endParaRPr lang="ru-RU"/>
        </a:p>
      </dgm:t>
    </dgm:pt>
    <dgm:pt modelId="{21C38EC7-5B8A-48F2-B08C-093C4EB1D936}">
      <dgm:prSet phldrT="[Текст]" custT="1"/>
      <dgm:spPr/>
      <dgm:t>
        <a:bodyPr/>
        <a:lstStyle/>
        <a:p>
          <a:pPr algn="ctr"/>
          <a:r>
            <a:rPr lang="ru-RU" sz="4000" dirty="0" smtClean="0"/>
            <a:t>выставка</a:t>
          </a:r>
          <a:endParaRPr lang="ru-RU" sz="4000" dirty="0"/>
        </a:p>
      </dgm:t>
    </dgm:pt>
    <dgm:pt modelId="{9617A13A-E3B6-497B-8647-83A58FCEC44C}" type="parTrans" cxnId="{2304728D-C437-4D38-8968-2CB7AD1EE851}">
      <dgm:prSet/>
      <dgm:spPr/>
      <dgm:t>
        <a:bodyPr/>
        <a:lstStyle/>
        <a:p>
          <a:endParaRPr lang="ru-RU"/>
        </a:p>
      </dgm:t>
    </dgm:pt>
    <dgm:pt modelId="{E65EA08D-793C-42CD-9F9A-3FDC995E7D56}" type="sibTrans" cxnId="{2304728D-C437-4D38-8968-2CB7AD1EE851}">
      <dgm:prSet/>
      <dgm:spPr/>
      <dgm:t>
        <a:bodyPr/>
        <a:lstStyle/>
        <a:p>
          <a:endParaRPr lang="ru-RU"/>
        </a:p>
      </dgm:t>
    </dgm:pt>
    <dgm:pt modelId="{0B4F33D0-9337-4E0E-80CB-FF5FE5A16E94}">
      <dgm:prSet phldrT="[Текст]" custT="1"/>
      <dgm:spPr/>
      <dgm:t>
        <a:bodyPr/>
        <a:lstStyle/>
        <a:p>
          <a:endParaRPr lang="ru-RU" sz="2000" dirty="0" smtClean="0"/>
        </a:p>
        <a:p>
          <a:r>
            <a:rPr lang="ru-RU" sz="2000" dirty="0" smtClean="0"/>
            <a:t>Индивидуальный продукт  детского художественного творчества: рисование, аппликация, лепка из пластилина</a:t>
          </a:r>
          <a:endParaRPr lang="ru-RU" sz="2000" dirty="0"/>
        </a:p>
      </dgm:t>
    </dgm:pt>
    <dgm:pt modelId="{ADAC59CC-19CD-4630-BBDA-69FA19DDF68C}" type="parTrans" cxnId="{7111690E-A9BD-4DC0-9EB7-DF9B4C4CE38F}">
      <dgm:prSet/>
      <dgm:spPr/>
      <dgm:t>
        <a:bodyPr/>
        <a:lstStyle/>
        <a:p>
          <a:endParaRPr lang="ru-RU"/>
        </a:p>
      </dgm:t>
    </dgm:pt>
    <dgm:pt modelId="{9B4250F2-3E0E-4ECA-81FA-CD531A0A1853}" type="sibTrans" cxnId="{7111690E-A9BD-4DC0-9EB7-DF9B4C4CE38F}">
      <dgm:prSet/>
      <dgm:spPr/>
      <dgm:t>
        <a:bodyPr/>
        <a:lstStyle/>
        <a:p>
          <a:endParaRPr lang="ru-RU"/>
        </a:p>
      </dgm:t>
    </dgm:pt>
    <dgm:pt modelId="{4B7849F4-1048-4EBA-9E29-069993F555F7}">
      <dgm:prSet phldrT="[Текст]" custT="1"/>
      <dgm:spPr/>
      <dgm:t>
        <a:bodyPr/>
        <a:lstStyle/>
        <a:p>
          <a:pPr algn="ctr"/>
          <a:r>
            <a:rPr lang="ru-RU" sz="4000" dirty="0" smtClean="0"/>
            <a:t>социум</a:t>
          </a:r>
          <a:endParaRPr lang="ru-RU" sz="4000" dirty="0"/>
        </a:p>
      </dgm:t>
    </dgm:pt>
    <dgm:pt modelId="{B12D2B61-F87B-48E4-9653-BF238D254499}" type="parTrans" cxnId="{53077732-6ED2-424B-82D4-FE600DEA7F64}">
      <dgm:prSet/>
      <dgm:spPr/>
      <dgm:t>
        <a:bodyPr/>
        <a:lstStyle/>
        <a:p>
          <a:endParaRPr lang="ru-RU"/>
        </a:p>
      </dgm:t>
    </dgm:pt>
    <dgm:pt modelId="{BF2ED7D6-37D3-4042-B6CD-EEE126441467}" type="sibTrans" cxnId="{53077732-6ED2-424B-82D4-FE600DEA7F64}">
      <dgm:prSet/>
      <dgm:spPr/>
      <dgm:t>
        <a:bodyPr/>
        <a:lstStyle/>
        <a:p>
          <a:endParaRPr lang="ru-RU"/>
        </a:p>
      </dgm:t>
    </dgm:pt>
    <dgm:pt modelId="{42F750E4-EE62-423A-B0F8-892C71DC901B}">
      <dgm:prSet phldrT="[Текст]" custT="1"/>
      <dgm:spPr/>
      <dgm:t>
        <a:bodyPr/>
        <a:lstStyle/>
        <a:p>
          <a:endParaRPr lang="ru-RU" sz="2000" dirty="0" smtClean="0"/>
        </a:p>
        <a:p>
          <a:r>
            <a:rPr lang="ru-RU" sz="2000" dirty="0" smtClean="0"/>
            <a:t>Создание альбома «Зимний Иркутск».</a:t>
          </a:r>
          <a:endParaRPr lang="ru-RU" sz="2000" dirty="0"/>
        </a:p>
      </dgm:t>
    </dgm:pt>
    <dgm:pt modelId="{1F78158D-3B96-414D-BBA7-5D5570DDFF81}" type="parTrans" cxnId="{4D1BB6EF-AE70-41C2-B15D-FB6A1C2E19FF}">
      <dgm:prSet/>
      <dgm:spPr/>
      <dgm:t>
        <a:bodyPr/>
        <a:lstStyle/>
        <a:p>
          <a:endParaRPr lang="ru-RU"/>
        </a:p>
      </dgm:t>
    </dgm:pt>
    <dgm:pt modelId="{2D95F517-B7B5-4D57-A59F-E612D61B52E0}" type="sibTrans" cxnId="{4D1BB6EF-AE70-41C2-B15D-FB6A1C2E19FF}">
      <dgm:prSet/>
      <dgm:spPr/>
      <dgm:t>
        <a:bodyPr/>
        <a:lstStyle/>
        <a:p>
          <a:endParaRPr lang="ru-RU"/>
        </a:p>
      </dgm:t>
    </dgm:pt>
    <dgm:pt modelId="{1CECA203-0E20-41D9-B4E8-124C74818BE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2000" dirty="0" smtClean="0"/>
            <a:t>С. Михалков «Моя улица».</a:t>
          </a:r>
        </a:p>
      </dgm:t>
    </dgm:pt>
    <dgm:pt modelId="{C78F2BD5-03FC-48E8-820E-930905A28224}" type="parTrans" cxnId="{A11ED906-CA12-482D-A9C9-27D0C6198115}">
      <dgm:prSet/>
      <dgm:spPr/>
      <dgm:t>
        <a:bodyPr/>
        <a:lstStyle/>
        <a:p>
          <a:endParaRPr lang="ru-RU"/>
        </a:p>
      </dgm:t>
    </dgm:pt>
    <dgm:pt modelId="{36E1F7E9-0998-4792-A3A1-CD832C07CBD8}" type="sibTrans" cxnId="{A11ED906-CA12-482D-A9C9-27D0C6198115}">
      <dgm:prSet/>
      <dgm:spPr/>
      <dgm:t>
        <a:bodyPr/>
        <a:lstStyle/>
        <a:p>
          <a:endParaRPr lang="ru-RU"/>
        </a:p>
      </dgm:t>
    </dgm:pt>
    <dgm:pt modelId="{31121B1E-1C25-40FE-89DA-2FFEBD9AE3D3}">
      <dgm:prSet custT="1"/>
      <dgm:spPr/>
      <dgm:t>
        <a:bodyPr/>
        <a:lstStyle/>
        <a:p>
          <a:endParaRPr lang="ru-RU" sz="2000" dirty="0"/>
        </a:p>
      </dgm:t>
    </dgm:pt>
    <dgm:pt modelId="{87A31E4B-8717-4D64-8FF1-2BF03A47216A}" type="parTrans" cxnId="{B171E4C5-61B4-4BF8-8D05-8B067DBC6132}">
      <dgm:prSet/>
      <dgm:spPr/>
      <dgm:t>
        <a:bodyPr/>
        <a:lstStyle/>
        <a:p>
          <a:endParaRPr lang="ru-RU"/>
        </a:p>
      </dgm:t>
    </dgm:pt>
    <dgm:pt modelId="{CD4C994D-5FF1-49E9-A530-2D1AD461E7FA}" type="sibTrans" cxnId="{B171E4C5-61B4-4BF8-8D05-8B067DBC6132}">
      <dgm:prSet/>
      <dgm:spPr/>
      <dgm:t>
        <a:bodyPr/>
        <a:lstStyle/>
        <a:p>
          <a:endParaRPr lang="ru-RU"/>
        </a:p>
      </dgm:t>
    </dgm:pt>
    <dgm:pt modelId="{50462423-5CFE-4494-A47F-7C155F39D886}">
      <dgm:prSet custT="1"/>
      <dgm:spPr/>
      <dgm:t>
        <a:bodyPr/>
        <a:lstStyle/>
        <a:p>
          <a:r>
            <a:rPr lang="ru-RU" sz="2000" dirty="0" smtClean="0"/>
            <a:t>Оформление родительского уголка по теме. Фотовыставка «Мой Иркутск»</a:t>
          </a:r>
          <a:endParaRPr lang="ru-RU" sz="2000" dirty="0"/>
        </a:p>
      </dgm:t>
    </dgm:pt>
    <dgm:pt modelId="{632C4E04-7090-4AAE-AA03-2316C92ADDCC}" type="parTrans" cxnId="{3D4D3DDD-BBAF-4D23-A6A7-4E85DC00E19A}">
      <dgm:prSet/>
      <dgm:spPr/>
      <dgm:t>
        <a:bodyPr/>
        <a:lstStyle/>
        <a:p>
          <a:endParaRPr lang="ru-RU"/>
        </a:p>
      </dgm:t>
    </dgm:pt>
    <dgm:pt modelId="{F96EB2EC-8321-479B-B2E1-299E38FC964E}" type="sibTrans" cxnId="{3D4D3DDD-BBAF-4D23-A6A7-4E85DC00E19A}">
      <dgm:prSet/>
      <dgm:spPr/>
      <dgm:t>
        <a:bodyPr/>
        <a:lstStyle/>
        <a:p>
          <a:endParaRPr lang="ru-RU"/>
        </a:p>
      </dgm:t>
    </dgm:pt>
    <dgm:pt modelId="{9C68F8BC-AF6D-4D0C-A3B1-53A52887A361}">
      <dgm:prSet custT="1"/>
      <dgm:spPr/>
      <dgm:t>
        <a:bodyPr/>
        <a:lstStyle/>
        <a:p>
          <a:endParaRPr lang="ru-RU" sz="2000" dirty="0"/>
        </a:p>
      </dgm:t>
    </dgm:pt>
    <dgm:pt modelId="{59811F52-8B95-4787-8151-93EA4BF13478}" type="parTrans" cxnId="{3A182F21-D39A-4523-8548-EFB9E75B0028}">
      <dgm:prSet/>
      <dgm:spPr/>
      <dgm:t>
        <a:bodyPr/>
        <a:lstStyle/>
        <a:p>
          <a:endParaRPr lang="ru-RU"/>
        </a:p>
      </dgm:t>
    </dgm:pt>
    <dgm:pt modelId="{57E22D21-4199-4429-ADAA-E1596B5F0087}" type="sibTrans" cxnId="{3A182F21-D39A-4523-8548-EFB9E75B0028}">
      <dgm:prSet/>
      <dgm:spPr/>
      <dgm:t>
        <a:bodyPr/>
        <a:lstStyle/>
        <a:p>
          <a:endParaRPr lang="ru-RU"/>
        </a:p>
      </dgm:t>
    </dgm:pt>
    <dgm:pt modelId="{21E87682-0569-4B33-808C-001586E7063D}" type="pres">
      <dgm:prSet presAssocID="{DB67B1DE-1D15-4EF6-9499-0D74DF4633CF}" presName="Name0" presStyleCnt="0">
        <dgm:presLayoutVars>
          <dgm:dir/>
          <dgm:animLvl val="lvl"/>
          <dgm:resizeHandles val="exact"/>
        </dgm:presLayoutVars>
      </dgm:prSet>
      <dgm:spPr/>
    </dgm:pt>
    <dgm:pt modelId="{42A83335-7360-4D76-BAE6-24154AF2A89E}" type="pres">
      <dgm:prSet presAssocID="{EEAF6027-B71F-4A5A-B398-0FF845E371B1}" presName="compositeNode" presStyleCnt="0">
        <dgm:presLayoutVars>
          <dgm:bulletEnabled val="1"/>
        </dgm:presLayoutVars>
      </dgm:prSet>
      <dgm:spPr/>
    </dgm:pt>
    <dgm:pt modelId="{556FEAC5-787B-4244-A33D-7F8A0DD20381}" type="pres">
      <dgm:prSet presAssocID="{EEAF6027-B71F-4A5A-B398-0FF845E371B1}" presName="bgRect" presStyleLbl="node1" presStyleIdx="0" presStyleCnt="3"/>
      <dgm:spPr/>
      <dgm:t>
        <a:bodyPr/>
        <a:lstStyle/>
        <a:p>
          <a:endParaRPr lang="ru-RU"/>
        </a:p>
      </dgm:t>
    </dgm:pt>
    <dgm:pt modelId="{97F91DD0-B929-4B03-A0A4-5CBA21D53BE3}" type="pres">
      <dgm:prSet presAssocID="{EEAF6027-B71F-4A5A-B398-0FF845E371B1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50EA2-6CD8-47E0-B269-A9BE1CF4F0CE}" type="pres">
      <dgm:prSet presAssocID="{EEAF6027-B71F-4A5A-B398-0FF845E371B1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FCBC8-4898-40C4-B46E-9E8DCD306749}" type="pres">
      <dgm:prSet presAssocID="{2DF2AC23-58D2-4365-BA07-1B782DB5BB17}" presName="hSp" presStyleCnt="0"/>
      <dgm:spPr/>
    </dgm:pt>
    <dgm:pt modelId="{02491431-2145-4D75-A2C6-F3DD7DA3E43F}" type="pres">
      <dgm:prSet presAssocID="{2DF2AC23-58D2-4365-BA07-1B782DB5BB17}" presName="vProcSp" presStyleCnt="0"/>
      <dgm:spPr/>
    </dgm:pt>
    <dgm:pt modelId="{5DB37851-7255-41BE-A30C-E141FF63D8D6}" type="pres">
      <dgm:prSet presAssocID="{2DF2AC23-58D2-4365-BA07-1B782DB5BB17}" presName="vSp1" presStyleCnt="0"/>
      <dgm:spPr/>
    </dgm:pt>
    <dgm:pt modelId="{CEC8AC88-2A6C-4494-B63A-697D105CB72B}" type="pres">
      <dgm:prSet presAssocID="{2DF2AC23-58D2-4365-BA07-1B782DB5BB17}" presName="simulatedConn" presStyleLbl="solidFgAcc1" presStyleIdx="0" presStyleCnt="2"/>
      <dgm:spPr/>
    </dgm:pt>
    <dgm:pt modelId="{52295C0E-68A3-4652-8DF3-E40D086935EB}" type="pres">
      <dgm:prSet presAssocID="{2DF2AC23-58D2-4365-BA07-1B782DB5BB17}" presName="vSp2" presStyleCnt="0"/>
      <dgm:spPr/>
    </dgm:pt>
    <dgm:pt modelId="{DCF1E3DC-6BDB-4DA1-BEB7-41CF54621EE5}" type="pres">
      <dgm:prSet presAssocID="{2DF2AC23-58D2-4365-BA07-1B782DB5BB17}" presName="sibTrans" presStyleCnt="0"/>
      <dgm:spPr/>
    </dgm:pt>
    <dgm:pt modelId="{8AF9198C-4DD6-4390-84EA-865345D3A902}" type="pres">
      <dgm:prSet presAssocID="{21C38EC7-5B8A-48F2-B08C-093C4EB1D936}" presName="compositeNode" presStyleCnt="0">
        <dgm:presLayoutVars>
          <dgm:bulletEnabled val="1"/>
        </dgm:presLayoutVars>
      </dgm:prSet>
      <dgm:spPr/>
    </dgm:pt>
    <dgm:pt modelId="{714D8ACB-BF52-4C7D-AB69-EF26AB991A90}" type="pres">
      <dgm:prSet presAssocID="{21C38EC7-5B8A-48F2-B08C-093C4EB1D936}" presName="bgRect" presStyleLbl="node1" presStyleIdx="1" presStyleCnt="3"/>
      <dgm:spPr/>
    </dgm:pt>
    <dgm:pt modelId="{75EFDFE5-169E-4A16-B607-736A20AC6CAC}" type="pres">
      <dgm:prSet presAssocID="{21C38EC7-5B8A-48F2-B08C-093C4EB1D936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5FC21FA1-F9B2-488A-B17C-C00D2D2FC5FD}" type="pres">
      <dgm:prSet presAssocID="{21C38EC7-5B8A-48F2-B08C-093C4EB1D936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EC2FE3-FFCD-49EB-91D2-84C0E9366614}" type="pres">
      <dgm:prSet presAssocID="{E65EA08D-793C-42CD-9F9A-3FDC995E7D56}" presName="hSp" presStyleCnt="0"/>
      <dgm:spPr/>
    </dgm:pt>
    <dgm:pt modelId="{89336DA4-0839-47AC-9A45-6075A11C91C6}" type="pres">
      <dgm:prSet presAssocID="{E65EA08D-793C-42CD-9F9A-3FDC995E7D56}" presName="vProcSp" presStyleCnt="0"/>
      <dgm:spPr/>
    </dgm:pt>
    <dgm:pt modelId="{B6BC81EA-AFA9-4DF3-85C3-6D5E1D0A14DF}" type="pres">
      <dgm:prSet presAssocID="{E65EA08D-793C-42CD-9F9A-3FDC995E7D56}" presName="vSp1" presStyleCnt="0"/>
      <dgm:spPr/>
    </dgm:pt>
    <dgm:pt modelId="{47623834-06D0-41EE-9217-48EB7AAD293D}" type="pres">
      <dgm:prSet presAssocID="{E65EA08D-793C-42CD-9F9A-3FDC995E7D56}" presName="simulatedConn" presStyleLbl="solidFgAcc1" presStyleIdx="1" presStyleCnt="2"/>
      <dgm:spPr/>
    </dgm:pt>
    <dgm:pt modelId="{69F99457-5A15-4011-9265-D58999DE70D7}" type="pres">
      <dgm:prSet presAssocID="{E65EA08D-793C-42CD-9F9A-3FDC995E7D56}" presName="vSp2" presStyleCnt="0"/>
      <dgm:spPr/>
    </dgm:pt>
    <dgm:pt modelId="{7CA32E72-A536-48F8-8224-65365178CB72}" type="pres">
      <dgm:prSet presAssocID="{E65EA08D-793C-42CD-9F9A-3FDC995E7D56}" presName="sibTrans" presStyleCnt="0"/>
      <dgm:spPr/>
    </dgm:pt>
    <dgm:pt modelId="{858E2476-84F0-4494-AC82-00119A0AE011}" type="pres">
      <dgm:prSet presAssocID="{4B7849F4-1048-4EBA-9E29-069993F555F7}" presName="compositeNode" presStyleCnt="0">
        <dgm:presLayoutVars>
          <dgm:bulletEnabled val="1"/>
        </dgm:presLayoutVars>
      </dgm:prSet>
      <dgm:spPr/>
    </dgm:pt>
    <dgm:pt modelId="{EA760867-24D7-4314-9481-0B8FA6FE6F46}" type="pres">
      <dgm:prSet presAssocID="{4B7849F4-1048-4EBA-9E29-069993F555F7}" presName="bgRect" presStyleLbl="node1" presStyleIdx="2" presStyleCnt="3"/>
      <dgm:spPr/>
    </dgm:pt>
    <dgm:pt modelId="{E6474019-0F08-4A73-8AC3-39CA248AB2CD}" type="pres">
      <dgm:prSet presAssocID="{4B7849F4-1048-4EBA-9E29-069993F555F7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45A3A6B7-A388-49A8-9C59-F8DFB1480EAE}" type="pres">
      <dgm:prSet presAssocID="{4B7849F4-1048-4EBA-9E29-069993F555F7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E438E7-53DD-4C02-82FA-0B9305748EEB}" srcId="{EEAF6027-B71F-4A5A-B398-0FF845E371B1}" destId="{2688A3DB-5A8F-4E32-8794-D8AE39266EED}" srcOrd="0" destOrd="0" parTransId="{F9D5CB80-C4B6-4E26-B920-74B5357B7879}" sibTransId="{D05429FF-14BF-4FD6-AECF-EAB2B8F3DEF3}"/>
    <dgm:cxn modelId="{7111690E-A9BD-4DC0-9EB7-DF9B4C4CE38F}" srcId="{21C38EC7-5B8A-48F2-B08C-093C4EB1D936}" destId="{0B4F33D0-9337-4E0E-80CB-FF5FE5A16E94}" srcOrd="0" destOrd="0" parTransId="{ADAC59CC-19CD-4630-BBDA-69FA19DDF68C}" sibTransId="{9B4250F2-3E0E-4ECA-81FA-CD531A0A1853}"/>
    <dgm:cxn modelId="{FB177111-8307-4294-9413-EFA55CBEC546}" type="presOf" srcId="{1CECA203-0E20-41D9-B4E8-124C74818BE9}" destId="{55950EA2-6CD8-47E0-B269-A9BE1CF4F0CE}" srcOrd="0" destOrd="1" presId="urn:microsoft.com/office/officeart/2005/8/layout/hProcess7"/>
    <dgm:cxn modelId="{C44660E6-E3DA-44B1-A934-F8B5A3752A75}" type="presOf" srcId="{EEAF6027-B71F-4A5A-B398-0FF845E371B1}" destId="{97F91DD0-B929-4B03-A0A4-5CBA21D53BE3}" srcOrd="1" destOrd="0" presId="urn:microsoft.com/office/officeart/2005/8/layout/hProcess7"/>
    <dgm:cxn modelId="{1BCFFDB2-8796-4FCA-918A-2E9FD0C87845}" type="presOf" srcId="{2688A3DB-5A8F-4E32-8794-D8AE39266EED}" destId="{55950EA2-6CD8-47E0-B269-A9BE1CF4F0CE}" srcOrd="0" destOrd="0" presId="urn:microsoft.com/office/officeart/2005/8/layout/hProcess7"/>
    <dgm:cxn modelId="{3D4D3DDD-BBAF-4D23-A6A7-4E85DC00E19A}" srcId="{4B7849F4-1048-4EBA-9E29-069993F555F7}" destId="{50462423-5CFE-4494-A47F-7C155F39D886}" srcOrd="1" destOrd="0" parTransId="{632C4E04-7090-4AAE-AA03-2316C92ADDCC}" sibTransId="{F96EB2EC-8321-479B-B2E1-299E38FC964E}"/>
    <dgm:cxn modelId="{A11ED906-CA12-482D-A9C9-27D0C6198115}" srcId="{EEAF6027-B71F-4A5A-B398-0FF845E371B1}" destId="{1CECA203-0E20-41D9-B4E8-124C74818BE9}" srcOrd="1" destOrd="0" parTransId="{C78F2BD5-03FC-48E8-820E-930905A28224}" sibTransId="{36E1F7E9-0998-4792-A3A1-CD832C07CBD8}"/>
    <dgm:cxn modelId="{7B8D5DF0-907A-412B-B2E7-5BCDF974AE51}" type="presOf" srcId="{0B4F33D0-9337-4E0E-80CB-FF5FE5A16E94}" destId="{5FC21FA1-F9B2-488A-B17C-C00D2D2FC5FD}" srcOrd="0" destOrd="0" presId="urn:microsoft.com/office/officeart/2005/8/layout/hProcess7"/>
    <dgm:cxn modelId="{87DAEE6A-71A0-4D91-B54D-D87D6104D6B7}" type="presOf" srcId="{50462423-5CFE-4494-A47F-7C155F39D886}" destId="{45A3A6B7-A388-49A8-9C59-F8DFB1480EAE}" srcOrd="0" destOrd="1" presId="urn:microsoft.com/office/officeart/2005/8/layout/hProcess7"/>
    <dgm:cxn modelId="{689348C2-2E89-4463-84C5-C52EB0CD3CB4}" type="presOf" srcId="{EEAF6027-B71F-4A5A-B398-0FF845E371B1}" destId="{556FEAC5-787B-4244-A33D-7F8A0DD20381}" srcOrd="0" destOrd="0" presId="urn:microsoft.com/office/officeart/2005/8/layout/hProcess7"/>
    <dgm:cxn modelId="{3A182F21-D39A-4523-8548-EFB9E75B0028}" srcId="{4B7849F4-1048-4EBA-9E29-069993F555F7}" destId="{9C68F8BC-AF6D-4D0C-A3B1-53A52887A361}" srcOrd="2" destOrd="0" parTransId="{59811F52-8B95-4787-8151-93EA4BF13478}" sibTransId="{57E22D21-4199-4429-ADAA-E1596B5F0087}"/>
    <dgm:cxn modelId="{2F47E64A-4B53-4ADE-B3F2-E8A9E0B94E83}" type="presOf" srcId="{4B7849F4-1048-4EBA-9E29-069993F555F7}" destId="{EA760867-24D7-4314-9481-0B8FA6FE6F46}" srcOrd="0" destOrd="0" presId="urn:microsoft.com/office/officeart/2005/8/layout/hProcess7"/>
    <dgm:cxn modelId="{7936E8E4-D361-47BF-9514-0ED6E579CDDB}" type="presOf" srcId="{21C38EC7-5B8A-48F2-B08C-093C4EB1D936}" destId="{75EFDFE5-169E-4A16-B607-736A20AC6CAC}" srcOrd="1" destOrd="0" presId="urn:microsoft.com/office/officeart/2005/8/layout/hProcess7"/>
    <dgm:cxn modelId="{6E88FBBF-61A1-431D-BACA-1B84716CC42B}" type="presOf" srcId="{42F750E4-EE62-423A-B0F8-892C71DC901B}" destId="{45A3A6B7-A388-49A8-9C59-F8DFB1480EAE}" srcOrd="0" destOrd="0" presId="urn:microsoft.com/office/officeart/2005/8/layout/hProcess7"/>
    <dgm:cxn modelId="{2304728D-C437-4D38-8968-2CB7AD1EE851}" srcId="{DB67B1DE-1D15-4EF6-9499-0D74DF4633CF}" destId="{21C38EC7-5B8A-48F2-B08C-093C4EB1D936}" srcOrd="1" destOrd="0" parTransId="{9617A13A-E3B6-497B-8647-83A58FCEC44C}" sibTransId="{E65EA08D-793C-42CD-9F9A-3FDC995E7D56}"/>
    <dgm:cxn modelId="{D8324D66-893B-4E61-A4AB-7428396D4EF9}" type="presOf" srcId="{4B7849F4-1048-4EBA-9E29-069993F555F7}" destId="{E6474019-0F08-4A73-8AC3-39CA248AB2CD}" srcOrd="1" destOrd="0" presId="urn:microsoft.com/office/officeart/2005/8/layout/hProcess7"/>
    <dgm:cxn modelId="{4D1BB6EF-AE70-41C2-B15D-FB6A1C2E19FF}" srcId="{4B7849F4-1048-4EBA-9E29-069993F555F7}" destId="{42F750E4-EE62-423A-B0F8-892C71DC901B}" srcOrd="0" destOrd="0" parTransId="{1F78158D-3B96-414D-BBA7-5D5570DDFF81}" sibTransId="{2D95F517-B7B5-4D57-A59F-E612D61B52E0}"/>
    <dgm:cxn modelId="{FADD0636-F3D9-4263-AAC1-9F3BEC502628}" type="presOf" srcId="{31121B1E-1C25-40FE-89DA-2FFEBD9AE3D3}" destId="{5FC21FA1-F9B2-488A-B17C-C00D2D2FC5FD}" srcOrd="0" destOrd="1" presId="urn:microsoft.com/office/officeart/2005/8/layout/hProcess7"/>
    <dgm:cxn modelId="{91EC19FE-F959-40F1-B92D-6317158FD81A}" srcId="{DB67B1DE-1D15-4EF6-9499-0D74DF4633CF}" destId="{EEAF6027-B71F-4A5A-B398-0FF845E371B1}" srcOrd="0" destOrd="0" parTransId="{3B9092BF-2C30-4CC3-8418-4719A5325BDC}" sibTransId="{2DF2AC23-58D2-4365-BA07-1B782DB5BB17}"/>
    <dgm:cxn modelId="{40CD3C7E-4A06-4124-B7F0-A618EA0F4F76}" type="presOf" srcId="{DB67B1DE-1D15-4EF6-9499-0D74DF4633CF}" destId="{21E87682-0569-4B33-808C-001586E7063D}" srcOrd="0" destOrd="0" presId="urn:microsoft.com/office/officeart/2005/8/layout/hProcess7"/>
    <dgm:cxn modelId="{43A4E970-6259-4E77-A166-9D033C8EB91F}" type="presOf" srcId="{9C68F8BC-AF6D-4D0C-A3B1-53A52887A361}" destId="{45A3A6B7-A388-49A8-9C59-F8DFB1480EAE}" srcOrd="0" destOrd="2" presId="urn:microsoft.com/office/officeart/2005/8/layout/hProcess7"/>
    <dgm:cxn modelId="{FFAF8539-E580-444B-955F-0416B7A423C2}" type="presOf" srcId="{21C38EC7-5B8A-48F2-B08C-093C4EB1D936}" destId="{714D8ACB-BF52-4C7D-AB69-EF26AB991A90}" srcOrd="0" destOrd="0" presId="urn:microsoft.com/office/officeart/2005/8/layout/hProcess7"/>
    <dgm:cxn modelId="{B171E4C5-61B4-4BF8-8D05-8B067DBC6132}" srcId="{21C38EC7-5B8A-48F2-B08C-093C4EB1D936}" destId="{31121B1E-1C25-40FE-89DA-2FFEBD9AE3D3}" srcOrd="1" destOrd="0" parTransId="{87A31E4B-8717-4D64-8FF1-2BF03A47216A}" sibTransId="{CD4C994D-5FF1-49E9-A530-2D1AD461E7FA}"/>
    <dgm:cxn modelId="{53077732-6ED2-424B-82D4-FE600DEA7F64}" srcId="{DB67B1DE-1D15-4EF6-9499-0D74DF4633CF}" destId="{4B7849F4-1048-4EBA-9E29-069993F555F7}" srcOrd="2" destOrd="0" parTransId="{B12D2B61-F87B-48E4-9653-BF238D254499}" sibTransId="{BF2ED7D6-37D3-4042-B6CD-EEE126441467}"/>
    <dgm:cxn modelId="{1466B6EF-3650-4B35-874C-10DD91BAED4B}" type="presParOf" srcId="{21E87682-0569-4B33-808C-001586E7063D}" destId="{42A83335-7360-4D76-BAE6-24154AF2A89E}" srcOrd="0" destOrd="0" presId="urn:microsoft.com/office/officeart/2005/8/layout/hProcess7"/>
    <dgm:cxn modelId="{C5AA3DEF-9963-440A-B658-9CF49716BB95}" type="presParOf" srcId="{42A83335-7360-4D76-BAE6-24154AF2A89E}" destId="{556FEAC5-787B-4244-A33D-7F8A0DD20381}" srcOrd="0" destOrd="0" presId="urn:microsoft.com/office/officeart/2005/8/layout/hProcess7"/>
    <dgm:cxn modelId="{AE3FE8FE-8965-47C7-83F3-12B397215CF3}" type="presParOf" srcId="{42A83335-7360-4D76-BAE6-24154AF2A89E}" destId="{97F91DD0-B929-4B03-A0A4-5CBA21D53BE3}" srcOrd="1" destOrd="0" presId="urn:microsoft.com/office/officeart/2005/8/layout/hProcess7"/>
    <dgm:cxn modelId="{2D706460-30F9-4DDA-BCD7-AAD6C4D29ED4}" type="presParOf" srcId="{42A83335-7360-4D76-BAE6-24154AF2A89E}" destId="{55950EA2-6CD8-47E0-B269-A9BE1CF4F0CE}" srcOrd="2" destOrd="0" presId="urn:microsoft.com/office/officeart/2005/8/layout/hProcess7"/>
    <dgm:cxn modelId="{92C39798-3260-4A0D-9FF3-34F8428D615A}" type="presParOf" srcId="{21E87682-0569-4B33-808C-001586E7063D}" destId="{99BFCBC8-4898-40C4-B46E-9E8DCD306749}" srcOrd="1" destOrd="0" presId="urn:microsoft.com/office/officeart/2005/8/layout/hProcess7"/>
    <dgm:cxn modelId="{CB8D4C8B-8E54-47E2-A4A8-0FCE991D8A85}" type="presParOf" srcId="{21E87682-0569-4B33-808C-001586E7063D}" destId="{02491431-2145-4D75-A2C6-F3DD7DA3E43F}" srcOrd="2" destOrd="0" presId="urn:microsoft.com/office/officeart/2005/8/layout/hProcess7"/>
    <dgm:cxn modelId="{9CFBB41A-2308-4CAD-993F-1D7997C70C2C}" type="presParOf" srcId="{02491431-2145-4D75-A2C6-F3DD7DA3E43F}" destId="{5DB37851-7255-41BE-A30C-E141FF63D8D6}" srcOrd="0" destOrd="0" presId="urn:microsoft.com/office/officeart/2005/8/layout/hProcess7"/>
    <dgm:cxn modelId="{DAAB25CB-6084-49C4-B499-28844EEDC2F1}" type="presParOf" srcId="{02491431-2145-4D75-A2C6-F3DD7DA3E43F}" destId="{CEC8AC88-2A6C-4494-B63A-697D105CB72B}" srcOrd="1" destOrd="0" presId="urn:microsoft.com/office/officeart/2005/8/layout/hProcess7"/>
    <dgm:cxn modelId="{36656D45-826C-4012-8701-B54CD1BB73B5}" type="presParOf" srcId="{02491431-2145-4D75-A2C6-F3DD7DA3E43F}" destId="{52295C0E-68A3-4652-8DF3-E40D086935EB}" srcOrd="2" destOrd="0" presId="urn:microsoft.com/office/officeart/2005/8/layout/hProcess7"/>
    <dgm:cxn modelId="{EB4372B5-782F-48DF-B12A-EFA4DBF476C9}" type="presParOf" srcId="{21E87682-0569-4B33-808C-001586E7063D}" destId="{DCF1E3DC-6BDB-4DA1-BEB7-41CF54621EE5}" srcOrd="3" destOrd="0" presId="urn:microsoft.com/office/officeart/2005/8/layout/hProcess7"/>
    <dgm:cxn modelId="{8975E535-7411-45AA-BC79-86257BF3E189}" type="presParOf" srcId="{21E87682-0569-4B33-808C-001586E7063D}" destId="{8AF9198C-4DD6-4390-84EA-865345D3A902}" srcOrd="4" destOrd="0" presId="urn:microsoft.com/office/officeart/2005/8/layout/hProcess7"/>
    <dgm:cxn modelId="{0F6558A0-723C-4E10-9811-2A7258BFE755}" type="presParOf" srcId="{8AF9198C-4DD6-4390-84EA-865345D3A902}" destId="{714D8ACB-BF52-4C7D-AB69-EF26AB991A90}" srcOrd="0" destOrd="0" presId="urn:microsoft.com/office/officeart/2005/8/layout/hProcess7"/>
    <dgm:cxn modelId="{8C88FB3E-2A3E-4A4D-997A-1B4C1F2621F3}" type="presParOf" srcId="{8AF9198C-4DD6-4390-84EA-865345D3A902}" destId="{75EFDFE5-169E-4A16-B607-736A20AC6CAC}" srcOrd="1" destOrd="0" presId="urn:microsoft.com/office/officeart/2005/8/layout/hProcess7"/>
    <dgm:cxn modelId="{5C34C0EB-72A2-49B7-AEA3-48635A0694C0}" type="presParOf" srcId="{8AF9198C-4DD6-4390-84EA-865345D3A902}" destId="{5FC21FA1-F9B2-488A-B17C-C00D2D2FC5FD}" srcOrd="2" destOrd="0" presId="urn:microsoft.com/office/officeart/2005/8/layout/hProcess7"/>
    <dgm:cxn modelId="{9A7F27FE-9453-41DE-A2E6-6887BC7E0187}" type="presParOf" srcId="{21E87682-0569-4B33-808C-001586E7063D}" destId="{11EC2FE3-FFCD-49EB-91D2-84C0E9366614}" srcOrd="5" destOrd="0" presId="urn:microsoft.com/office/officeart/2005/8/layout/hProcess7"/>
    <dgm:cxn modelId="{B2C5FAE1-BE4E-45DE-A922-EC4415D21976}" type="presParOf" srcId="{21E87682-0569-4B33-808C-001586E7063D}" destId="{89336DA4-0839-47AC-9A45-6075A11C91C6}" srcOrd="6" destOrd="0" presId="urn:microsoft.com/office/officeart/2005/8/layout/hProcess7"/>
    <dgm:cxn modelId="{326CE84F-22D1-4FBC-B5B8-95BCC4B6ADC9}" type="presParOf" srcId="{89336DA4-0839-47AC-9A45-6075A11C91C6}" destId="{B6BC81EA-AFA9-4DF3-85C3-6D5E1D0A14DF}" srcOrd="0" destOrd="0" presId="urn:microsoft.com/office/officeart/2005/8/layout/hProcess7"/>
    <dgm:cxn modelId="{C1C74520-A43B-4D0F-B808-FEF99F4CAE34}" type="presParOf" srcId="{89336DA4-0839-47AC-9A45-6075A11C91C6}" destId="{47623834-06D0-41EE-9217-48EB7AAD293D}" srcOrd="1" destOrd="0" presId="urn:microsoft.com/office/officeart/2005/8/layout/hProcess7"/>
    <dgm:cxn modelId="{DF911E35-F942-4652-89DF-B91B074ECC45}" type="presParOf" srcId="{89336DA4-0839-47AC-9A45-6075A11C91C6}" destId="{69F99457-5A15-4011-9265-D58999DE70D7}" srcOrd="2" destOrd="0" presId="urn:microsoft.com/office/officeart/2005/8/layout/hProcess7"/>
    <dgm:cxn modelId="{9434ED98-473D-42F7-BBC8-4EB33DDFEFBA}" type="presParOf" srcId="{21E87682-0569-4B33-808C-001586E7063D}" destId="{7CA32E72-A536-48F8-8224-65365178CB72}" srcOrd="7" destOrd="0" presId="urn:microsoft.com/office/officeart/2005/8/layout/hProcess7"/>
    <dgm:cxn modelId="{21BDF7EF-8055-47D5-B69A-D5E010F58295}" type="presParOf" srcId="{21E87682-0569-4B33-808C-001586E7063D}" destId="{858E2476-84F0-4494-AC82-00119A0AE011}" srcOrd="8" destOrd="0" presId="urn:microsoft.com/office/officeart/2005/8/layout/hProcess7"/>
    <dgm:cxn modelId="{F0043EDE-C4C3-4697-B1E3-DFFB0012E306}" type="presParOf" srcId="{858E2476-84F0-4494-AC82-00119A0AE011}" destId="{EA760867-24D7-4314-9481-0B8FA6FE6F46}" srcOrd="0" destOrd="0" presId="urn:microsoft.com/office/officeart/2005/8/layout/hProcess7"/>
    <dgm:cxn modelId="{19F7602C-ED37-470F-AECE-FEB4647E0D5F}" type="presParOf" srcId="{858E2476-84F0-4494-AC82-00119A0AE011}" destId="{E6474019-0F08-4A73-8AC3-39CA248AB2CD}" srcOrd="1" destOrd="0" presId="urn:microsoft.com/office/officeart/2005/8/layout/hProcess7"/>
    <dgm:cxn modelId="{19D9002C-59F5-4C6F-8844-22D44A0BA39F}" type="presParOf" srcId="{858E2476-84F0-4494-AC82-00119A0AE011}" destId="{45A3A6B7-A388-49A8-9C59-F8DFB1480EA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FEAC5-787B-4244-A33D-7F8A0DD20381}">
      <dsp:nvSpPr>
        <dsp:cNvPr id="0" name=""/>
        <dsp:cNvSpPr/>
      </dsp:nvSpPr>
      <dsp:spPr>
        <a:xfrm>
          <a:off x="678" y="984551"/>
          <a:ext cx="2919586" cy="350350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17780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НОД</a:t>
          </a:r>
          <a:endParaRPr lang="ru-RU" sz="4000" kern="1200" dirty="0"/>
        </a:p>
      </dsp:txBody>
      <dsp:txXfrm rot="16200000">
        <a:off x="-1143799" y="2129029"/>
        <a:ext cx="2872873" cy="583917"/>
      </dsp:txXfrm>
    </dsp:sp>
    <dsp:sp modelId="{55950EA2-6CD8-47E0-B269-A9BE1CF4F0CE}">
      <dsp:nvSpPr>
        <dsp:cNvPr id="0" name=""/>
        <dsp:cNvSpPr/>
      </dsp:nvSpPr>
      <dsp:spPr>
        <a:xfrm>
          <a:off x="584595" y="984551"/>
          <a:ext cx="2175092" cy="350350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Рассматривание иллюстраций на тему «Зимний Иркутск из моего окна»;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Беседа «Мой родной город»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Чтение х</a:t>
          </a:r>
          <a:r>
            <a:rPr lang="en-US" sz="2000" kern="1200" dirty="0" smtClean="0"/>
            <a:t>/</a:t>
          </a:r>
          <a:r>
            <a:rPr lang="ru-RU" sz="2000" kern="1200" dirty="0" smtClean="0"/>
            <a:t>л З. Александрова «Родина»</a:t>
          </a:r>
          <a:endParaRPr lang="ru-RU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С. Михалков «Моя улица».</a:t>
          </a:r>
        </a:p>
      </dsp:txBody>
      <dsp:txXfrm>
        <a:off x="584595" y="984551"/>
        <a:ext cx="2175092" cy="3503504"/>
      </dsp:txXfrm>
    </dsp:sp>
    <dsp:sp modelId="{714D8ACB-BF52-4C7D-AB69-EF26AB991A90}">
      <dsp:nvSpPr>
        <dsp:cNvPr id="0" name=""/>
        <dsp:cNvSpPr/>
      </dsp:nvSpPr>
      <dsp:spPr>
        <a:xfrm>
          <a:off x="3022450" y="984551"/>
          <a:ext cx="2919586" cy="350350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17780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выставка</a:t>
          </a:r>
          <a:endParaRPr lang="ru-RU" sz="4000" kern="1200" dirty="0"/>
        </a:p>
      </dsp:txBody>
      <dsp:txXfrm rot="16200000">
        <a:off x="1877972" y="2129029"/>
        <a:ext cx="2872873" cy="583917"/>
      </dsp:txXfrm>
    </dsp:sp>
    <dsp:sp modelId="{CEC8AC88-2A6C-4494-B63A-697D105CB72B}">
      <dsp:nvSpPr>
        <dsp:cNvPr id="0" name=""/>
        <dsp:cNvSpPr/>
      </dsp:nvSpPr>
      <dsp:spPr>
        <a:xfrm rot="5400000">
          <a:off x="2779628" y="3768815"/>
          <a:ext cx="514839" cy="43793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21FA1-F9B2-488A-B17C-C00D2D2FC5FD}">
      <dsp:nvSpPr>
        <dsp:cNvPr id="0" name=""/>
        <dsp:cNvSpPr/>
      </dsp:nvSpPr>
      <dsp:spPr>
        <a:xfrm>
          <a:off x="3606367" y="984551"/>
          <a:ext cx="2175092" cy="350350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Индивидуальный продукт  детского художественного творчества: рисование, аппликация, лепка из пластилина</a:t>
          </a:r>
          <a:endParaRPr lang="ru-RU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3606367" y="984551"/>
        <a:ext cx="2175092" cy="3503504"/>
      </dsp:txXfrm>
    </dsp:sp>
    <dsp:sp modelId="{EA760867-24D7-4314-9481-0B8FA6FE6F46}">
      <dsp:nvSpPr>
        <dsp:cNvPr id="0" name=""/>
        <dsp:cNvSpPr/>
      </dsp:nvSpPr>
      <dsp:spPr>
        <a:xfrm>
          <a:off x="6044222" y="984551"/>
          <a:ext cx="2919586" cy="350350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17780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социум</a:t>
          </a:r>
          <a:endParaRPr lang="ru-RU" sz="4000" kern="1200" dirty="0"/>
        </a:p>
      </dsp:txBody>
      <dsp:txXfrm rot="16200000">
        <a:off x="4899744" y="2129029"/>
        <a:ext cx="2872873" cy="583917"/>
      </dsp:txXfrm>
    </dsp:sp>
    <dsp:sp modelId="{47623834-06D0-41EE-9217-48EB7AAD293D}">
      <dsp:nvSpPr>
        <dsp:cNvPr id="0" name=""/>
        <dsp:cNvSpPr/>
      </dsp:nvSpPr>
      <dsp:spPr>
        <a:xfrm rot="5400000">
          <a:off x="5801400" y="3768815"/>
          <a:ext cx="514839" cy="43793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A3A6B7-A388-49A8-9C59-F8DFB1480EAE}">
      <dsp:nvSpPr>
        <dsp:cNvPr id="0" name=""/>
        <dsp:cNvSpPr/>
      </dsp:nvSpPr>
      <dsp:spPr>
        <a:xfrm>
          <a:off x="6628140" y="984551"/>
          <a:ext cx="2175092" cy="350350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Создание альбома «Зимний Иркутск».</a:t>
          </a:r>
          <a:endParaRPr lang="ru-RU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Оформление родительского уголка по теме. Фотовыставка «Мой Иркутск»</a:t>
          </a:r>
          <a:endParaRPr lang="ru-RU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6628140" y="984551"/>
        <a:ext cx="2175092" cy="3503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4479F-26DF-4ABC-9BA6-C2F2AFBA6F7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66BA8-6D4B-4883-873C-1AB354D75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15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56992"/>
            <a:ext cx="9143999" cy="257767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Банк информационно- выставочного материала   подготовила воспитатель МБДОУ г. Иркутска</a:t>
            </a:r>
          </a:p>
          <a:p>
            <a:pPr algn="ctr"/>
            <a:r>
              <a:rPr lang="ru-RU" dirty="0"/>
              <a:t> детского сада № 115</a:t>
            </a:r>
          </a:p>
          <a:p>
            <a:pPr algn="ctr"/>
            <a:r>
              <a:rPr lang="ru-RU" dirty="0" smtClean="0"/>
              <a:t>Лескова Ольга Владимировна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980728"/>
            <a:ext cx="8424936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/>
              <a:t>«Проектная </a:t>
            </a:r>
            <a:r>
              <a:rPr lang="ru-RU" dirty="0"/>
              <a:t>деятельность» </a:t>
            </a:r>
          </a:p>
        </p:txBody>
      </p:sp>
    </p:spTree>
    <p:extLst>
      <p:ext uri="{BB962C8B-B14F-4D97-AF65-F5344CB8AC3E}">
        <p14:creationId xmlns:p14="http://schemas.microsoft.com/office/powerpoint/2010/main" val="30872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pPr algn="ctr"/>
            <a:r>
              <a:rPr lang="ru-RU" sz="4000" dirty="0"/>
              <a:t>Коллективный проект группы «Колокольчик»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8679"/>
            <a:ext cx="7272808" cy="545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4425510" cy="331913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08920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56984" cy="1143000"/>
          </a:xfrm>
        </p:spPr>
        <p:txBody>
          <a:bodyPr/>
          <a:lstStyle/>
          <a:p>
            <a:pPr algn="ctr"/>
            <a:r>
              <a:rPr lang="ru-RU" sz="4000" dirty="0"/>
              <a:t>Коллективный проект группы «Ромашка»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7"/>
            <a:ext cx="9144000" cy="416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57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" y="116632"/>
            <a:ext cx="9131862" cy="1143000"/>
          </a:xfrm>
        </p:spPr>
        <p:txBody>
          <a:bodyPr/>
          <a:lstStyle/>
          <a:p>
            <a:pPr algn="ctr"/>
            <a:r>
              <a:rPr lang="ru-RU" sz="4000" dirty="0"/>
              <a:t>Коллективный проект группы «</a:t>
            </a:r>
            <a:r>
              <a:rPr lang="ru-RU" sz="4000" dirty="0" smtClean="0"/>
              <a:t>Рябинка»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912768" cy="5184577"/>
          </a:xfrm>
        </p:spPr>
      </p:pic>
    </p:spTree>
    <p:extLst>
      <p:ext uri="{BB962C8B-B14F-4D97-AF65-F5344CB8AC3E}">
        <p14:creationId xmlns:p14="http://schemas.microsoft.com/office/powerpoint/2010/main" val="173939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064896" cy="6048673"/>
          </a:xfrm>
        </p:spPr>
      </p:pic>
    </p:spTree>
    <p:extLst>
      <p:ext uri="{BB962C8B-B14F-4D97-AF65-F5344CB8AC3E}">
        <p14:creationId xmlns:p14="http://schemas.microsoft.com/office/powerpoint/2010/main" val="1572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pPr algn="ctr"/>
            <a:r>
              <a:rPr lang="ru-RU" sz="4000" dirty="0"/>
              <a:t>Коллективный проект группы </a:t>
            </a:r>
            <a:r>
              <a:rPr lang="ru-RU" sz="4000" dirty="0" smtClean="0"/>
              <a:t>«Одуванчики»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840760" cy="5130571"/>
          </a:xfrm>
        </p:spPr>
      </p:pic>
    </p:spTree>
    <p:extLst>
      <p:ext uri="{BB962C8B-B14F-4D97-AF65-F5344CB8AC3E}">
        <p14:creationId xmlns:p14="http://schemas.microsoft.com/office/powerpoint/2010/main" val="20523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632848" cy="5724637"/>
          </a:xfrm>
        </p:spPr>
      </p:pic>
    </p:spTree>
    <p:extLst>
      <p:ext uri="{BB962C8B-B14F-4D97-AF65-F5344CB8AC3E}">
        <p14:creationId xmlns:p14="http://schemas.microsoft.com/office/powerpoint/2010/main" val="15942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231" y="260648"/>
            <a:ext cx="8923711" cy="1143000"/>
          </a:xfrm>
        </p:spPr>
        <p:txBody>
          <a:bodyPr/>
          <a:lstStyle/>
          <a:p>
            <a:pPr algn="ctr"/>
            <a:r>
              <a:rPr lang="ru-RU" sz="4000" dirty="0"/>
              <a:t>Коллективный проект группы </a:t>
            </a:r>
            <a:r>
              <a:rPr lang="ru-RU" sz="4000" dirty="0" smtClean="0"/>
              <a:t>«Незабудки</a:t>
            </a:r>
            <a:r>
              <a:rPr lang="ru-RU" sz="4000" dirty="0"/>
              <a:t>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19417"/>
            <a:ext cx="6984776" cy="5238583"/>
          </a:xfrm>
        </p:spPr>
      </p:pic>
    </p:spTree>
    <p:extLst>
      <p:ext uri="{BB962C8B-B14F-4D97-AF65-F5344CB8AC3E}">
        <p14:creationId xmlns:p14="http://schemas.microsoft.com/office/powerpoint/2010/main" val="30967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423" y="188640"/>
            <a:ext cx="9046919" cy="1143000"/>
          </a:xfrm>
        </p:spPr>
        <p:txBody>
          <a:bodyPr/>
          <a:lstStyle/>
          <a:p>
            <a:pPr algn="ctr"/>
            <a:r>
              <a:rPr lang="ru-RU" dirty="0"/>
              <a:t>Целевые ориентиры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628800"/>
            <a:ext cx="9144000" cy="5112568"/>
          </a:xfrm>
        </p:spPr>
        <p:txBody>
          <a:bodyPr/>
          <a:lstStyle/>
          <a:p>
            <a:r>
              <a:rPr lang="ru-RU" sz="2800" dirty="0"/>
              <a:t>Умеют:  различать </a:t>
            </a:r>
            <a:r>
              <a:rPr lang="ru-RU" sz="2800" dirty="0" smtClean="0"/>
              <a:t>сезонные изменения  в природе.</a:t>
            </a:r>
            <a:endParaRPr lang="ru-RU" sz="2800" dirty="0"/>
          </a:p>
          <a:p>
            <a:r>
              <a:rPr lang="ru-RU" sz="2800" dirty="0"/>
              <a:t>Владеют:  знаниями о </a:t>
            </a:r>
            <a:r>
              <a:rPr lang="ru-RU" sz="2800" dirty="0" smtClean="0"/>
              <a:t>родном городе.</a:t>
            </a:r>
            <a:endParaRPr lang="ru-RU" sz="2800" dirty="0"/>
          </a:p>
          <a:p>
            <a:r>
              <a:rPr lang="ru-RU" sz="2800" dirty="0"/>
              <a:t>Проявляют: интерес, принимают заинтересованное участие в образовательном </a:t>
            </a:r>
            <a:r>
              <a:rPr lang="ru-RU" sz="2800" dirty="0" smtClean="0"/>
              <a:t>процессе.</a:t>
            </a:r>
            <a:endParaRPr lang="ru-RU" sz="2800" dirty="0"/>
          </a:p>
          <a:p>
            <a:r>
              <a:rPr lang="ru-RU" sz="2800" dirty="0"/>
              <a:t>Откликаются: на предложения участвовать в тематических проектах и с\ролевых </a:t>
            </a:r>
            <a:r>
              <a:rPr lang="ru-RU" sz="2800" dirty="0" smtClean="0"/>
              <a:t>играх.</a:t>
            </a:r>
            <a:endParaRPr lang="ru-RU" sz="2800" dirty="0"/>
          </a:p>
          <a:p>
            <a:r>
              <a:rPr lang="ru-RU" sz="2800" dirty="0"/>
              <a:t>Ориентируются:  на источники  полученной информации (рассказ, телепередачи, литература, картины, музыкальные произведения, </a:t>
            </a:r>
            <a:r>
              <a:rPr lang="ru-RU" sz="2800" dirty="0" err="1"/>
              <a:t>др</a:t>
            </a:r>
            <a:r>
              <a:rPr lang="ru-RU" sz="2800" dirty="0" smtClean="0"/>
              <a:t>).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0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748464" cy="11430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22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80920" cy="1143000"/>
          </a:xfrm>
        </p:spPr>
        <p:txBody>
          <a:bodyPr/>
          <a:lstStyle/>
          <a:p>
            <a:pPr algn="ctr"/>
            <a:r>
              <a:rPr lang="ru-RU" dirty="0"/>
              <a:t>Тематическая неделя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2276872"/>
            <a:ext cx="7776864" cy="41948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6000" dirty="0" smtClean="0"/>
              <a:t>«Зимний Иркутск из моего окна»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0019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5" y="188640"/>
            <a:ext cx="9007797" cy="1143000"/>
          </a:xfrm>
        </p:spPr>
        <p:txBody>
          <a:bodyPr/>
          <a:lstStyle/>
          <a:p>
            <a:pPr algn="ctr"/>
            <a:r>
              <a:rPr lang="ru-RU" dirty="0"/>
              <a:t>ФГОС ДО     р.2\ п 2,6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628800"/>
            <a:ext cx="8928992" cy="5112568"/>
          </a:xfrm>
        </p:spPr>
        <p:txBody>
          <a:bodyPr/>
          <a:lstStyle/>
          <a:p>
            <a:r>
              <a:rPr lang="ru-RU" sz="2800" dirty="0"/>
              <a:t>Интегративный подход к реализации образовательных областей программы:</a:t>
            </a:r>
          </a:p>
          <a:p>
            <a:r>
              <a:rPr lang="ru-RU" sz="2800" dirty="0"/>
              <a:t>«Познавательное  развитие»</a:t>
            </a:r>
          </a:p>
          <a:p>
            <a:r>
              <a:rPr lang="ru-RU" sz="2800" dirty="0"/>
              <a:t>«Речевое развитие»</a:t>
            </a:r>
          </a:p>
          <a:p>
            <a:r>
              <a:rPr lang="ru-RU" sz="2800" dirty="0"/>
              <a:t>Социально – коммуникативное развитие»</a:t>
            </a:r>
          </a:p>
          <a:p>
            <a:r>
              <a:rPr lang="ru-RU" sz="2800" dirty="0"/>
              <a:t>«Художественно эстетическое развитие»</a:t>
            </a:r>
          </a:p>
          <a:p>
            <a:r>
              <a:rPr lang="ru-RU" sz="2800" dirty="0"/>
              <a:t>«Физическое развитие»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9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77" y="188640"/>
            <a:ext cx="9114523" cy="1143000"/>
          </a:xfrm>
        </p:spPr>
        <p:txBody>
          <a:bodyPr/>
          <a:lstStyle/>
          <a:p>
            <a:pPr algn="ctr"/>
            <a:r>
              <a:rPr lang="ru-RU" dirty="0" err="1"/>
              <a:t>Психолого</a:t>
            </a:r>
            <a:r>
              <a:rPr lang="ru-RU" dirty="0"/>
              <a:t> –педагогическая работа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Формирование </a:t>
            </a:r>
            <a:r>
              <a:rPr lang="ru-RU" sz="2400" dirty="0"/>
              <a:t>нравственно-эстетического отношения к родному </a:t>
            </a:r>
            <a:r>
              <a:rPr lang="ru-RU" sz="2400" dirty="0" smtClean="0"/>
              <a:t>городу.</a:t>
            </a:r>
          </a:p>
          <a:p>
            <a:r>
              <a:rPr lang="ru-RU" sz="2400" dirty="0"/>
              <a:t>Формировать чувство прекрасного через объекты ближайшего </a:t>
            </a:r>
            <a:r>
              <a:rPr lang="ru-RU" sz="2400" dirty="0" smtClean="0"/>
              <a:t>окружения.</a:t>
            </a:r>
          </a:p>
          <a:p>
            <a:r>
              <a:rPr lang="ru-RU" sz="2400" dirty="0"/>
              <a:t>Развивать экологическое и эстетическое сознание дошкольников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/>
              <a:t>Развивать внимание, память, умение ориентироваться в пространстве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/>
              <a:t>Воспитывать интерес к окружающей действительности.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8251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1143000"/>
          </a:xfrm>
        </p:spPr>
        <p:txBody>
          <a:bodyPr/>
          <a:lstStyle/>
          <a:p>
            <a:pPr algn="ctr"/>
            <a:r>
              <a:rPr lang="ru-RU" dirty="0"/>
              <a:t>Пути  реализации    проекта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39720703"/>
              </p:ext>
            </p:extLst>
          </p:nvPr>
        </p:nvGraphicFramePr>
        <p:xfrm>
          <a:off x="179512" y="1196752"/>
          <a:ext cx="896448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04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7" y="260648"/>
            <a:ext cx="9134493" cy="1143000"/>
          </a:xfrm>
        </p:spPr>
        <p:txBody>
          <a:bodyPr/>
          <a:lstStyle/>
          <a:p>
            <a:pPr algn="ctr"/>
            <a:r>
              <a:rPr lang="ru-RU" dirty="0"/>
              <a:t>Целевые ориентиры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772816"/>
            <a:ext cx="9144000" cy="5085184"/>
          </a:xfrm>
        </p:spPr>
        <p:txBody>
          <a:bodyPr>
            <a:normAutofit/>
          </a:bodyPr>
          <a:lstStyle/>
          <a:p>
            <a:r>
              <a:rPr lang="ru-RU" sz="2800" dirty="0"/>
              <a:t>расширять представления детей о сезонных изменениях в </a:t>
            </a:r>
            <a:r>
              <a:rPr lang="ru-RU" sz="2800" dirty="0" smtClean="0"/>
              <a:t>природе;</a:t>
            </a:r>
          </a:p>
          <a:p>
            <a:r>
              <a:rPr lang="ru-RU" sz="2800" dirty="0"/>
              <a:t>развивать память, речь, умение составлять небольшие описательные рассказы о </a:t>
            </a:r>
            <a:r>
              <a:rPr lang="ru-RU" sz="2800" dirty="0" smtClean="0"/>
              <a:t>зимнем городе;</a:t>
            </a:r>
          </a:p>
          <a:p>
            <a:r>
              <a:rPr lang="ru-RU" sz="2800" dirty="0"/>
              <a:t>творческие способности: умение раскрашивать, рисовать, лепить, наклеивать изображения из готовых </a:t>
            </a:r>
            <a:r>
              <a:rPr lang="ru-RU" sz="2800" dirty="0" smtClean="0"/>
              <a:t>форм.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0648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7" y="332656"/>
            <a:ext cx="9114503" cy="1143000"/>
          </a:xfrm>
        </p:spPr>
        <p:txBody>
          <a:bodyPr/>
          <a:lstStyle/>
          <a:p>
            <a:pPr algn="ctr"/>
            <a:r>
              <a:rPr lang="ru-RU" dirty="0"/>
              <a:t>Выставочный материал детского художественного творчества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786" y="2708920"/>
            <a:ext cx="9123213" cy="4149080"/>
          </a:xfrm>
        </p:spPr>
        <p:txBody>
          <a:bodyPr/>
          <a:lstStyle/>
          <a:p>
            <a:pPr marL="45720" indent="0">
              <a:buNone/>
            </a:pPr>
            <a:r>
              <a:rPr lang="ru-RU" sz="3200" b="1" dirty="0"/>
              <a:t>Коллективные и индивидуальные работы: </a:t>
            </a:r>
          </a:p>
          <a:p>
            <a:r>
              <a:rPr lang="ru-RU" sz="2800" dirty="0"/>
              <a:t>Плакаты</a:t>
            </a:r>
          </a:p>
          <a:p>
            <a:pPr marL="45720" indent="0">
              <a:buNone/>
            </a:pPr>
            <a:r>
              <a:rPr lang="ru-RU" sz="2800" b="1" dirty="0" smtClean="0"/>
              <a:t>Художественного </a:t>
            </a:r>
            <a:r>
              <a:rPr lang="ru-RU" sz="2800" b="1" dirty="0"/>
              <a:t>творчества:</a:t>
            </a:r>
          </a:p>
          <a:p>
            <a:r>
              <a:rPr lang="ru-RU" sz="2800" dirty="0" smtClean="0"/>
              <a:t> Рисование</a:t>
            </a:r>
            <a:endParaRPr lang="ru-RU" sz="2800" dirty="0"/>
          </a:p>
          <a:p>
            <a:r>
              <a:rPr lang="ru-RU" sz="2800" dirty="0"/>
              <a:t>Аппликация </a:t>
            </a:r>
          </a:p>
          <a:p>
            <a:r>
              <a:rPr lang="ru-RU" sz="2800" dirty="0"/>
              <a:t>Конструирование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0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8147" y="260648"/>
            <a:ext cx="9170029" cy="1143000"/>
          </a:xfrm>
        </p:spPr>
        <p:txBody>
          <a:bodyPr/>
          <a:lstStyle/>
          <a:p>
            <a:pPr algn="ctr"/>
            <a:r>
              <a:rPr lang="ru-RU" sz="4000" dirty="0"/>
              <a:t>Коллективный проект группы «Цыплята»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2" y="1557338"/>
            <a:ext cx="7067549" cy="5300662"/>
          </a:xfrm>
        </p:spPr>
      </p:pic>
    </p:spTree>
    <p:extLst>
      <p:ext uri="{BB962C8B-B14F-4D97-AF65-F5344CB8AC3E}">
        <p14:creationId xmlns:p14="http://schemas.microsoft.com/office/powerpoint/2010/main" val="11668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" y="-4544"/>
            <a:ext cx="463338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36422"/>
            <a:ext cx="5364088" cy="402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52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61</TotalTime>
  <Words>286</Words>
  <Application>Microsoft Office PowerPoint</Application>
  <PresentationFormat>Экран (4:3)</PresentationFormat>
  <Paragraphs>56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«Проектная деятельность» </vt:lpstr>
      <vt:lpstr>Тематическая неделя</vt:lpstr>
      <vt:lpstr>ФГОС ДО     р.2\ п 2,6</vt:lpstr>
      <vt:lpstr>Психолого –педагогическая работа </vt:lpstr>
      <vt:lpstr>Пути  реализации    проекта </vt:lpstr>
      <vt:lpstr>Целевые ориентиры</vt:lpstr>
      <vt:lpstr>Выставочный материал детского художественного творчества </vt:lpstr>
      <vt:lpstr>Коллективный проект группы «Цыплята» </vt:lpstr>
      <vt:lpstr>Презентация PowerPoint</vt:lpstr>
      <vt:lpstr>Коллективный проект группы «Колокольчик»</vt:lpstr>
      <vt:lpstr>Презентация PowerPoint</vt:lpstr>
      <vt:lpstr>Коллективный проект группы «Ромашка»</vt:lpstr>
      <vt:lpstr>Коллективный проект группы «Рябинка»</vt:lpstr>
      <vt:lpstr>Презентация PowerPoint</vt:lpstr>
      <vt:lpstr>Коллективный проект группы «Одуванчики»</vt:lpstr>
      <vt:lpstr>Презентация PowerPoint</vt:lpstr>
      <vt:lpstr>Коллективный проект группы «Незабудки»</vt:lpstr>
      <vt:lpstr>Целевые ориентиры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«Проектная деятельность» </dc:title>
  <dc:creator>Роман</dc:creator>
  <cp:lastModifiedBy>Роман</cp:lastModifiedBy>
  <cp:revision>7</cp:revision>
  <dcterms:created xsi:type="dcterms:W3CDTF">2021-01-26T14:11:39Z</dcterms:created>
  <dcterms:modified xsi:type="dcterms:W3CDTF">2021-01-26T15:23:28Z</dcterms:modified>
</cp:coreProperties>
</file>