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9" r:id="rId3"/>
    <p:sldId id="259" r:id="rId4"/>
    <p:sldId id="260" r:id="rId5"/>
    <p:sldId id="267" r:id="rId6"/>
    <p:sldId id="276" r:id="rId7"/>
    <p:sldId id="280" r:id="rId8"/>
    <p:sldId id="281" r:id="rId9"/>
    <p:sldId id="263" r:id="rId10"/>
    <p:sldId id="268" r:id="rId11"/>
    <p:sldId id="269" r:id="rId12"/>
    <p:sldId id="270" r:id="rId13"/>
    <p:sldId id="274" r:id="rId14"/>
    <p:sldId id="273" r:id="rId15"/>
    <p:sldId id="272" r:id="rId16"/>
    <p:sldId id="271" r:id="rId17"/>
    <p:sldId id="275" r:id="rId18"/>
    <p:sldId id="278" r:id="rId19"/>
    <p:sldId id="26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9C62-04F2-402A-951A-4F73684FFE8F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B3B9-9D66-49B2-B577-CE29FCB50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Фото отчет  о подготовке к празднику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«День Победы». Детский сад № 115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Desktop\9 мая 2015\P102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775"/>
            <a:ext cx="7056783" cy="449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Информационные центры для детей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Desktop\9 мая 2015\P10200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3826768" cy="3528566"/>
          </a:xfrm>
          <a:prstGeom prst="rect">
            <a:avLst/>
          </a:prstGeom>
          <a:noFill/>
        </p:spPr>
      </p:pic>
      <p:pic>
        <p:nvPicPr>
          <p:cNvPr id="3075" name="Picture 3" descr="D:\Desktop\9 мая 2015\P1020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65700" y="2166205"/>
            <a:ext cx="4038600" cy="3393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Информационные центры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для педагогов и родителей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Группа «Ромашки»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Группа  « Одуванчики»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 descr="D:\Desktop\9 мая 2015\P102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3394720" cy="3385840"/>
          </a:xfrm>
          <a:prstGeom prst="rect">
            <a:avLst/>
          </a:prstGeom>
          <a:noFill/>
        </p:spPr>
      </p:pic>
      <p:pic>
        <p:nvPicPr>
          <p:cNvPr id="4099" name="Picture 3" descr="D:\Desktop\9 мая 2015\P10200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3815407" cy="3314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«Мы дети счастливой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 мирной страны»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Готовимся к празднику День Победы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 НОД – рассматриваем альбомы о героях ВОВ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218" name="Picture 2" descr="D:\Desktop\9 мая 2015\P1020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2896"/>
            <a:ext cx="4040188" cy="3456384"/>
          </a:xfrm>
          <a:prstGeom prst="rect">
            <a:avLst/>
          </a:prstGeom>
          <a:noFill/>
        </p:spPr>
      </p:pic>
      <p:pic>
        <p:nvPicPr>
          <p:cNvPr id="9220" name="Picture 4" descr="D:\Desktop\9 мая 2015\P10200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20889"/>
            <a:ext cx="4041775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Участвуем в играх и соревнованиях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D:\Desktop\9 мая 2015\P102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00200"/>
            <a:ext cx="734481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НОД - экскурсии по информационным  центрам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D:\Desktop\9 мая 2015\P102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Информационный стенд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«Мы гордимся Вами!»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D:\Desktop\9 мая 2015\P102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Информационный стенд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«Спасибо   за  Победу!»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D:\Desktop\9 мая 2015\P102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Информационный стенд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«Города – герои»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D:\Desktop\9 мая 2015\P102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Праздничные программы для  родителей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P102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52936" y="-819472"/>
            <a:ext cx="18218024" cy="1235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Коллективные проекты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Совместная работа детей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и родителей.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Праздничное оформление фойе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Desktop\9 мая 2015\P102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75050" y="1760743"/>
            <a:ext cx="5111750" cy="2877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Индивидуальные рисунки детей.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Группа «Колокольчики»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Desktop\9 мая\IMG_20150430_134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Центр –Славы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«Мы гордимся Вами»!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    Группа «Незабудки»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     Группа «Незабудки»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4" name="Picture 2" descr="D:\Desktop\фото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769" y="2174875"/>
            <a:ext cx="2873049" cy="3951288"/>
          </a:xfrm>
          <a:prstGeom prst="rect">
            <a:avLst/>
          </a:prstGeom>
          <a:noFill/>
        </p:spPr>
      </p:pic>
      <p:pic>
        <p:nvPicPr>
          <p:cNvPr id="13315" name="Picture 3" descr="D:\Desktop\фото 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388" y="2174875"/>
            <a:ext cx="2873049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Праздничный плакат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Коллективная работа детей. Группа «Незабудки»</a:t>
            </a: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D:\Desktop\9 мая 2015\P102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Группа  «Одуванчики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Коллективная </a:t>
            </a:r>
            <a:r>
              <a:rPr lang="ru-RU" sz="4000" b="1" dirty="0" smtClean="0">
                <a:solidFill>
                  <a:srgbClr val="00B0F0"/>
                </a:solidFill>
              </a:rPr>
              <a:t>аппликация </a:t>
            </a:r>
          </a:p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«Вечный Огонь»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4098" name="Picture 2" descr="D:\Desktop\9 мая 2015\P102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282700"/>
            <a:ext cx="4762872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221088"/>
            <a:ext cx="5486400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     Группа </a:t>
            </a:r>
            <a:r>
              <a:rPr lang="ru-RU" sz="3200" dirty="0" smtClean="0">
                <a:solidFill>
                  <a:srgbClr val="C00000"/>
                </a:solidFill>
              </a:rPr>
              <a:t>«Одуванчики»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5085184"/>
            <a:ext cx="6768752" cy="10870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Коллективный проект –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«Дети Иркутска за мир на Земле»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Desktop\9 мая 2015\P10200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12775"/>
            <a:ext cx="6696744" cy="3320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Индивидуальные и коллективные рисунки 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поделки детей группы «Ромашка»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D:\Desktop\9 мая 2015\P102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41682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Проект – объемная </a:t>
            </a:r>
            <a:r>
              <a:rPr lang="ru-RU" sz="3600" b="1" dirty="0" smtClean="0">
                <a:solidFill>
                  <a:srgbClr val="C00000"/>
                </a:solidFill>
              </a:rPr>
              <a:t>аппликация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«Цветы памяти защитникам Родины»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D:\Desktop\9 мая\IMG_20150430_134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НОД – «Лепим военную технику»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Группа «Ромашки»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Группа «Колокольчики»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Desktop\9 мая\IMG_20150430_1347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34853"/>
            <a:ext cx="3754760" cy="3031331"/>
          </a:xfrm>
          <a:prstGeom prst="rect">
            <a:avLst/>
          </a:prstGeom>
          <a:noFill/>
        </p:spPr>
      </p:pic>
      <p:pic>
        <p:nvPicPr>
          <p:cNvPr id="3075" name="Picture 3" descr="D:\Desktop\9 мая 2015\P1020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382676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Группа «Цыплята»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70C0"/>
                </a:solidFill>
              </a:rPr>
              <a:t>Нетрадиционное рисование Пластилиновая живопись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</a:rPr>
              <a:t>«Миру – мир»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9061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Пластилиновая живопись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«Праздничные салюты»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1" name="Picture 3" descr="D:\Desktop\9 мая 2015\P10200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20455" y="2459422"/>
            <a:ext cx="4041775" cy="3382193"/>
          </a:xfrm>
          <a:prstGeom prst="rect">
            <a:avLst/>
          </a:prstGeom>
          <a:noFill/>
        </p:spPr>
      </p:pic>
      <p:pic>
        <p:nvPicPr>
          <p:cNvPr id="7172" name="Picture 4" descr="D:\Desktop\9 мая 2015\P10200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20888"/>
            <a:ext cx="404018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166</Words>
  <Application>Microsoft Office PowerPoint</Application>
  <PresentationFormat>Экран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Фото отчет  о подготовке к празднику  «День Победы». Детский сад № 115</vt:lpstr>
      <vt:lpstr>Индивидуальные рисунки детей.  Группа «Колокольчики»</vt:lpstr>
      <vt:lpstr>Праздничный плакат Коллективная работа детей. Группа «Незабудки»</vt:lpstr>
      <vt:lpstr>Группа  «Одуванчики»</vt:lpstr>
      <vt:lpstr>      Группа «Одуванчики»</vt:lpstr>
      <vt:lpstr>Индивидуальные и коллективные рисунки , поделки детей группы «Ромашка» </vt:lpstr>
      <vt:lpstr>Проект – объемная аппликация  «Цветы памяти защитникам Родины»</vt:lpstr>
      <vt:lpstr>НОД – «Лепим военную технику» </vt:lpstr>
      <vt:lpstr>Группа «Цыплята»</vt:lpstr>
      <vt:lpstr>Информационные центры для детей </vt:lpstr>
      <vt:lpstr>Информационные центры для педагогов и родителей</vt:lpstr>
      <vt:lpstr>«Мы дети счастливой  и мирной страны»</vt:lpstr>
      <vt:lpstr>Участвуем в играх и соревнованиях </vt:lpstr>
      <vt:lpstr>НОД - экскурсии по информационным  центрам</vt:lpstr>
      <vt:lpstr>Информационный стенд  «Мы гордимся Вами!»</vt:lpstr>
      <vt:lpstr>Информационный стенд  «Спасибо   за  Победу!»</vt:lpstr>
      <vt:lpstr>Информационный стенд  «Города – герои»</vt:lpstr>
      <vt:lpstr>Праздничные программы для  родителей</vt:lpstr>
      <vt:lpstr>Коллективные проекты </vt:lpstr>
      <vt:lpstr>Центр –Славы  «Мы гордимся Вами»!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отчет  о подготовке к празднику «День Победы»</dc:title>
  <dc:creator>детский сад №115</dc:creator>
  <cp:lastModifiedBy>детский сад №115</cp:lastModifiedBy>
  <cp:revision>28</cp:revision>
  <dcterms:created xsi:type="dcterms:W3CDTF">2015-04-30T07:36:23Z</dcterms:created>
  <dcterms:modified xsi:type="dcterms:W3CDTF">2020-12-21T10:34:32Z</dcterms:modified>
</cp:coreProperties>
</file>