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7" r:id="rId9"/>
    <p:sldId id="262" r:id="rId10"/>
    <p:sldId id="266" r:id="rId11"/>
    <p:sldId id="264" r:id="rId12"/>
    <p:sldId id="265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FD9F"/>
    <a:srgbClr val="03AD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9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ED9675-61EA-458F-A77F-087814390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76245AB-4400-47BF-BBBC-EAD44B9659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613C67-B7B6-4C24-AE3F-D718263F7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E8A11-249D-4806-B3A1-178C733CF33E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50AAA4-25E6-474F-8F4F-B1F4C2A7F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095227-AA9B-45BD-8CE8-172EC5DC0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D31C1-F608-4EEB-B0EC-BDDF237F7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586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57E994-66DB-406F-9B20-906D827D5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3E6C9B-D961-4F98-A535-DC30D8F019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579250-825C-4CEC-9617-A5EC296D7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E8A11-249D-4806-B3A1-178C733CF33E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59A6CD-E587-426F-B5BA-AE828C421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FF3C30-1DF0-45C7-907F-B9D4935EC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D31C1-F608-4EEB-B0EC-BDDF237F7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710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AEDD5B8-1040-468C-9CD2-19899C4A7A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DD89E7B-CF2D-4E88-A222-CDDD5792BD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BBFC36-F60A-4C4B-A357-87CC1E502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E8A11-249D-4806-B3A1-178C733CF33E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D69084-45FA-42B2-AFBE-90573DF5B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908ECF-44AD-4893-8BE5-134EC535C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D31C1-F608-4EEB-B0EC-BDDF237F7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563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2F8F45-EAF6-4C2E-A207-67823AE34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22958D-12BF-4669-9354-5453195A2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A44616-4865-41CA-A476-B9B85EC9E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E8A11-249D-4806-B3A1-178C733CF33E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5180D-CB32-454A-9598-B28BF51A0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317649-03BD-4403-99D0-6C5D2AF1D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D31C1-F608-4EEB-B0EC-BDDF237F7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024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C5A9BF-6A6F-4412-A05F-C9A0B669B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BE4C73-0962-4F51-8F5C-71A52CBDC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B934EF-6891-4673-820D-9C4F3B7F0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E8A11-249D-4806-B3A1-178C733CF33E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85A5F8-40A3-484F-8AFE-FB4205AC0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1A486E-9D41-4F43-AED4-09A0840AB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D31C1-F608-4EEB-B0EC-BDDF237F7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077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002E9C-0DD2-4BD7-9A54-F2676C2D3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DE12D1-656A-4262-8D6B-D6DC7E720F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65B732B-E592-4CEE-B7EE-742176F24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382865-B3D6-43C5-A295-AB2E0DBB8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E8A11-249D-4806-B3A1-178C733CF33E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302A44-503A-4B1C-8B73-C030D3D46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2F12991-28A7-477A-889A-0927EB5EE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D31C1-F608-4EEB-B0EC-BDDF237F7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72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0840AB-F621-4C46-93B0-540CCA6B9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35D576-0CE0-429B-9BCE-51571FBF6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C63BF27-2EEE-470D-90C6-0685142F24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2B29F2A-8DDB-4F5B-B8E3-23086D02DF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B8AEBC1-1E16-4594-91C1-3CEB07D84D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C6DDCCE-3572-41FC-9B45-6878AE4DD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E8A11-249D-4806-B3A1-178C733CF33E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4F52A49-866D-4D0A-9BA7-E70A8B053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03E7CA8-2B69-4EB1-8259-77D23CE1F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D31C1-F608-4EEB-B0EC-BDDF237F7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349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65CF4C-D8C6-456E-9764-7AB9FCAC6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18B483-5F75-46A6-9A99-B6C475D6B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E8A11-249D-4806-B3A1-178C733CF33E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950C9A3-E6C0-48FD-9D9B-73B55CC1D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33413A-D805-4953-999F-7AFB9C067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D31C1-F608-4EEB-B0EC-BDDF237F7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840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99F1B01-0EE7-440C-9A94-5082584A9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E8A11-249D-4806-B3A1-178C733CF33E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71BB2B4-FCAA-408E-8B54-C1B4AB494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2B42B2-0255-45FE-B0F4-122DB8A97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D31C1-F608-4EEB-B0EC-BDDF237F7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07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F54149-31AF-472D-99AA-0B1E2365D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66AF2E-E11E-400E-925E-B739F5FB7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FFA101-B433-42C8-85B7-40D92C85EF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7C00D9-9970-436C-AB2B-23F92C507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E8A11-249D-4806-B3A1-178C733CF33E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49D97C-5EDE-4246-9CFA-098F9540B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A09CEB-992E-435B-AB85-D359D0363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D31C1-F608-4EEB-B0EC-BDDF237F7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650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C0DA5-512B-4085-AE75-914150562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F3E0D7A-43AB-4EB7-B402-E53858F436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8AC47F-68E5-4F3E-95C7-090B0DAE7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E01E40-853E-4F8B-8FEF-10029B954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E8A11-249D-4806-B3A1-178C733CF33E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0876F99-C4F8-4DE1-B956-E5B1F5C13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8CC325-6466-4409-BE1A-A3379539D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D31C1-F608-4EEB-B0EC-BDDF237F7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5BF17B-58F0-46F1-935C-4483A0E0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3044C6-84A4-491D-86E2-F234C5E1E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9686E5-DA8C-46B0-8DA0-87DCE4D49D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E8A11-249D-4806-B3A1-178C733CF33E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E0F56A-BC4C-4102-833D-0742BD06EA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822DCE-7DDA-4A92-82B1-FCA00F66A4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D31C1-F608-4EEB-B0EC-BDDF237F7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3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B26BBE-A7EF-476A-BC6B-B342B5279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962" y="450166"/>
            <a:ext cx="9352075" cy="104100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4329985-0EF9-4025-B237-07B8DD2C2CC6}"/>
              </a:ext>
            </a:extLst>
          </p:cNvPr>
          <p:cNvSpPr/>
          <p:nvPr/>
        </p:nvSpPr>
        <p:spPr>
          <a:xfrm>
            <a:off x="1997611" y="1744394"/>
            <a:ext cx="845468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dirty="0">
              <a:latin typeface="Comic Sans MS" panose="030F0702030302020204" pitchFamily="66" charset="0"/>
            </a:endParaRPr>
          </a:p>
          <a:p>
            <a:pPr algn="ctr"/>
            <a:r>
              <a:rPr lang="ru-RU" sz="4400" dirty="0">
                <a:latin typeface="Comic Sans MS" panose="030F0702030302020204" pitchFamily="66" charset="0"/>
              </a:rPr>
              <a:t>Творческий отчет по проекту </a:t>
            </a:r>
            <a:br>
              <a:rPr lang="ru-RU" sz="4400" dirty="0">
                <a:latin typeface="Comic Sans MS" panose="030F0702030302020204" pitchFamily="66" charset="0"/>
              </a:rPr>
            </a:br>
            <a:r>
              <a:rPr lang="ru-RU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«День леса»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D45563E-0BCB-4429-8707-D48EE564E001}"/>
              </a:ext>
            </a:extLst>
          </p:cNvPr>
          <p:cNvSpPr/>
          <p:nvPr/>
        </p:nvSpPr>
        <p:spPr>
          <a:xfrm>
            <a:off x="4038600" y="4698098"/>
            <a:ext cx="73787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Comic Sans MS" panose="030F0702030302020204" pitchFamily="66" charset="0"/>
            </a:endParaRPr>
          </a:p>
          <a:p>
            <a:endParaRPr lang="ru-RU" dirty="0">
              <a:latin typeface="Comic Sans MS" panose="030F0702030302020204" pitchFamily="66" charset="0"/>
            </a:endParaRPr>
          </a:p>
          <a:p>
            <a:endParaRPr lang="ru-RU" dirty="0">
              <a:latin typeface="Comic Sans MS" panose="030F0702030302020204" pitchFamily="66" charset="0"/>
            </a:endParaRPr>
          </a:p>
          <a:p>
            <a:endParaRPr lang="ru-RU" dirty="0">
              <a:latin typeface="Comic Sans MS" panose="030F0702030302020204" pitchFamily="66" charset="0"/>
            </a:endParaRPr>
          </a:p>
          <a:p>
            <a:r>
              <a:rPr lang="ru-RU" dirty="0">
                <a:latin typeface="Comic Sans MS" panose="030F0702030302020204" pitchFamily="66" charset="0"/>
              </a:rPr>
              <a:t>Банк практического материала подготовила воспитатель: </a:t>
            </a:r>
            <a:r>
              <a:rPr lang="ru-RU" dirty="0" err="1">
                <a:latin typeface="Comic Sans MS" panose="030F0702030302020204" pitchFamily="66" charset="0"/>
              </a:rPr>
              <a:t>Поломошнова</a:t>
            </a:r>
            <a:r>
              <a:rPr lang="ru-RU" dirty="0">
                <a:latin typeface="Comic Sans MS" panose="030F0702030302020204" pitchFamily="66" charset="0"/>
              </a:rPr>
              <a:t> Людмила Александровна</a:t>
            </a:r>
          </a:p>
        </p:txBody>
      </p:sp>
    </p:spTree>
    <p:extLst>
      <p:ext uri="{BB962C8B-B14F-4D97-AF65-F5344CB8AC3E}">
        <p14:creationId xmlns:p14="http://schemas.microsoft.com/office/powerpoint/2010/main" val="1049040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F884966-66CF-4021-AAB8-CE4538B3D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199262"/>
            <a:ext cx="4389741" cy="32871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F85C05-6725-4B12-A08D-EC8979AEEB3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DFD9F"/>
          </a:solidFill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Конструирование</a:t>
            </a:r>
            <a:br>
              <a:rPr lang="ru-RU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из бросового материала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BDA9216-8C1B-4D05-BF61-CA7222FE819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68" y="2073591"/>
            <a:ext cx="5119373" cy="38395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87CE1247-21E5-48AD-B9FA-16DC739FDE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2860" y="2438896"/>
            <a:ext cx="4633120" cy="34748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02149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AAFDC9-59CD-46F1-B8D4-3264F05E024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DFD9F"/>
          </a:solidFill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Художественная мастерская </a:t>
            </a:r>
            <a:b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(рисование)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56F51CD-A2CF-40DA-989E-7843276392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167" y="1825624"/>
            <a:ext cx="5181600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6F213B8D-A1C9-457E-98EB-7E305A0FC4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2259" y="2243454"/>
            <a:ext cx="4856481" cy="3642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0F259EF-DF5B-429E-8517-73B759B49B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12379" y="2323148"/>
            <a:ext cx="5059680" cy="3794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30770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1313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68E96D-7430-4B92-BC99-7B2B1A73F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280" y="210740"/>
            <a:ext cx="6294120" cy="63292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4071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9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BBD91C-C546-4751-A1C9-98CEAF69D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Программные задачи проекта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3B0535-3FEF-4576-B501-52E537BA56A1}"/>
              </a:ext>
            </a:extLst>
          </p:cNvPr>
          <p:cNvSpPr txBox="1"/>
          <p:nvPr/>
        </p:nvSpPr>
        <p:spPr>
          <a:xfrm>
            <a:off x="716280" y="1554480"/>
            <a:ext cx="110337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экологическую культуру у детей;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умения устанавливать связи между явлениями живой и неживой природы.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Систематизировать и углублять знания детей о сезонных изменениях в природе.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знания о деревьях, представления о правилах безопасного поведения на природе.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бережное отношение к природе.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способности детей в различных видах художественно –</a:t>
            </a:r>
          </a:p>
          <a:p>
            <a:pPr lvl="0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эстетической деятельности.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 детей создавать композицию; развивать способность к</a:t>
            </a:r>
          </a:p>
          <a:p>
            <a:pPr lvl="0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формообразованию</a:t>
            </a:r>
          </a:p>
        </p:txBody>
      </p:sp>
    </p:spTree>
    <p:extLst>
      <p:ext uri="{BB962C8B-B14F-4D97-AF65-F5344CB8AC3E}">
        <p14:creationId xmlns:p14="http://schemas.microsoft.com/office/powerpoint/2010/main" val="1425779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887A95-2EA1-40CB-8ADA-1D7FA73449B1}"/>
              </a:ext>
            </a:extLst>
          </p:cNvPr>
          <p:cNvSpPr txBox="1"/>
          <p:nvPr/>
        </p:nvSpPr>
        <p:spPr>
          <a:xfrm>
            <a:off x="624840" y="0"/>
            <a:ext cx="11186160" cy="769441"/>
          </a:xfrm>
          <a:prstGeom prst="rect">
            <a:avLst/>
          </a:prstGeom>
          <a:solidFill>
            <a:srgbClr val="9DFD9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Информационные центры в группах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4300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48314A-9E20-472F-827C-E60DF22C618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DFD9F"/>
          </a:solidFill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Групповые проекты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4F93F5F-33A3-41FC-90BB-BD4019A56F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08" y="1825625"/>
            <a:ext cx="5491692" cy="41187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5E2DD223-A9B0-410F-8660-151A7AAF65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25625"/>
            <a:ext cx="5491692" cy="41187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8321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C73C63-93A3-48E3-BF86-0FAE6ED2E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540" y="628650"/>
            <a:ext cx="8122920" cy="60921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5E720C-ED4B-4360-AB38-A002A55B4DE0}"/>
              </a:ext>
            </a:extLst>
          </p:cNvPr>
          <p:cNvSpPr txBox="1"/>
          <p:nvPr/>
        </p:nvSpPr>
        <p:spPr>
          <a:xfrm>
            <a:off x="198120" y="167640"/>
            <a:ext cx="11719560" cy="523220"/>
          </a:xfrm>
          <a:prstGeom prst="rect">
            <a:avLst/>
          </a:prstGeom>
          <a:solidFill>
            <a:srgbClr val="9DFD9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Коллективная аппликация </a:t>
            </a:r>
          </a:p>
        </p:txBody>
      </p:sp>
    </p:spTree>
    <p:extLst>
      <p:ext uri="{BB962C8B-B14F-4D97-AF65-F5344CB8AC3E}">
        <p14:creationId xmlns:p14="http://schemas.microsoft.com/office/powerpoint/2010/main" val="2036709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518635-1276-43AC-A6A2-8C72F02AF68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DFD9F"/>
          </a:solidFill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Творческий проект: </a:t>
            </a:r>
            <a:b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«Сезонные изменения в природе»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5621A1E-AFC8-437A-A3AE-BA31AF5663B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3273" y="2402204"/>
            <a:ext cx="4612642" cy="34594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B7AFE28D-3E98-4A99-908D-78BB369089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17446" y="2456815"/>
            <a:ext cx="4612641" cy="34594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8051DE3-DBEB-45FD-A8EE-F9CF8DFF0F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199" y="1880235"/>
            <a:ext cx="3319609" cy="4612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16342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647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3DBBB-72DE-4D02-940E-BB328907E87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DFD9F"/>
          </a:solidFill>
        </p:spPr>
        <p:txBody>
          <a:bodyPr>
            <a:normAutofit fontScale="90000"/>
          </a:bodyPr>
          <a:lstStyle/>
          <a:p>
            <a:pPr algn="ctr"/>
            <a:br>
              <a:rPr lang="ru-RU" sz="40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Центры детского художественного творчества </a:t>
            </a:r>
            <a:br>
              <a:rPr lang="ru-RU" sz="40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(аппликация)</a:t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4FE7020-BA00-4FC1-AD90-AF95B42709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48" y="1825625"/>
            <a:ext cx="5491692" cy="41187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A9FA04DF-A8D4-4FA1-A13B-393705C8DE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560" y="1825625"/>
            <a:ext cx="5491692" cy="41187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323685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128</Words>
  <Application>Microsoft Office PowerPoint</Application>
  <PresentationFormat>Широкоэкранный</PresentationFormat>
  <Paragraphs>24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Comic Sans MS</vt:lpstr>
      <vt:lpstr>Times New Roman</vt:lpstr>
      <vt:lpstr>Тема Office</vt:lpstr>
      <vt:lpstr>Презентация PowerPoint</vt:lpstr>
      <vt:lpstr>Презентация PowerPoint</vt:lpstr>
      <vt:lpstr>Программные задачи проекта</vt:lpstr>
      <vt:lpstr>Презентация PowerPoint</vt:lpstr>
      <vt:lpstr>Групповые проекты </vt:lpstr>
      <vt:lpstr>Презентация PowerPoint</vt:lpstr>
      <vt:lpstr>Творческий проект:  «Сезонные изменения в природе» </vt:lpstr>
      <vt:lpstr>Презентация PowerPoint</vt:lpstr>
      <vt:lpstr> Центры детского художественного творчества  (аппликация) </vt:lpstr>
      <vt:lpstr>Конструирование  из бросового материала</vt:lpstr>
      <vt:lpstr>Художественная мастерская  (рисование)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13</cp:revision>
  <dcterms:created xsi:type="dcterms:W3CDTF">2021-02-05T07:50:12Z</dcterms:created>
  <dcterms:modified xsi:type="dcterms:W3CDTF">2021-02-07T15:57:45Z</dcterms:modified>
</cp:coreProperties>
</file>