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bin" ContentType="application/vnd.ms-office.legacyDiagramText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embeddings/oleObject1.bin" ContentType="application/vnd.openxmlformats-officedocument.oleObject"/>
  <Override PartName="/ppt/legacyDocTextInfo.bin" ContentType="application/vnd.ms-office.legacyDocTextInfo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32"/>
  </p:notesMasterIdLst>
  <p:sldIdLst>
    <p:sldId id="299" r:id="rId2"/>
    <p:sldId id="300" r:id="rId3"/>
    <p:sldId id="256" r:id="rId4"/>
    <p:sldId id="257" r:id="rId5"/>
    <p:sldId id="258" r:id="rId6"/>
    <p:sldId id="259" r:id="rId7"/>
    <p:sldId id="262" r:id="rId8"/>
    <p:sldId id="260" r:id="rId9"/>
    <p:sldId id="261" r:id="rId10"/>
    <p:sldId id="264" r:id="rId11"/>
    <p:sldId id="263" r:id="rId12"/>
    <p:sldId id="265" r:id="rId13"/>
    <p:sldId id="266" r:id="rId14"/>
    <p:sldId id="267" r:id="rId15"/>
    <p:sldId id="268" r:id="rId16"/>
    <p:sldId id="269" r:id="rId17"/>
    <p:sldId id="272" r:id="rId18"/>
    <p:sldId id="270" r:id="rId19"/>
    <p:sldId id="271" r:id="rId20"/>
    <p:sldId id="275" r:id="rId21"/>
    <p:sldId id="273" r:id="rId22"/>
    <p:sldId id="274" r:id="rId23"/>
    <p:sldId id="278" r:id="rId24"/>
    <p:sldId id="280" r:id="rId25"/>
    <p:sldId id="292" r:id="rId26"/>
    <p:sldId id="293" r:id="rId27"/>
    <p:sldId id="296" r:id="rId28"/>
    <p:sldId id="297" r:id="rId29"/>
    <p:sldId id="298" r:id="rId30"/>
    <p:sldId id="294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66FF66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06" autoAdjust="0"/>
    <p:restoredTop sz="76831" autoAdjust="0"/>
  </p:normalViewPr>
  <p:slideViewPr>
    <p:cSldViewPr>
      <p:cViewPr varScale="1">
        <p:scale>
          <a:sx n="69" d="100"/>
          <a:sy n="69" d="100"/>
        </p:scale>
        <p:origin x="-13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06/relationships/legacyDocTextInfo" Target="legacyDocTextInfo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BBB676-B5CB-40E0-A1EB-033959A7881B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</dgm:pt>
    <dgm:pt modelId="{69FE10B8-5C19-4287-8AB6-21475663853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Я и моя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 безопасность</a:t>
          </a:r>
        </a:p>
      </dgm:t>
    </dgm:pt>
    <dgm:pt modelId="{5E02071E-A8B0-4F99-A4F3-D5ADE418209A}" type="parTrans" cxnId="{0F1E668A-4A68-4A1F-A511-563C2B3583D4}">
      <dgm:prSet/>
      <dgm:spPr/>
      <dgm:t>
        <a:bodyPr/>
        <a:lstStyle/>
        <a:p>
          <a:endParaRPr lang="ru-RU"/>
        </a:p>
      </dgm:t>
    </dgm:pt>
    <dgm:pt modelId="{9C67FA91-ACB5-4707-B370-8643DFD9AA25}" type="sibTrans" cxnId="{0F1E668A-4A68-4A1F-A511-563C2B3583D4}">
      <dgm:prSet/>
      <dgm:spPr/>
      <dgm:t>
        <a:bodyPr/>
        <a:lstStyle/>
        <a:p>
          <a:endParaRPr lang="ru-RU"/>
        </a:p>
      </dgm:t>
    </dgm:pt>
    <dgm:pt modelId="{30E4FB16-1C8A-48E9-B260-E8E465E8B03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Безопасный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 отдых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на природе</a:t>
          </a:r>
        </a:p>
      </dgm:t>
    </dgm:pt>
    <dgm:pt modelId="{8DD29061-ACC9-4CD8-B735-531ED02DC983}" type="parTrans" cxnId="{4FD43DB7-96D7-4FD1-8A71-D568C4FB2E32}">
      <dgm:prSet/>
      <dgm:spPr/>
      <dgm:t>
        <a:bodyPr/>
        <a:lstStyle/>
        <a:p>
          <a:endParaRPr lang="ru-RU"/>
        </a:p>
      </dgm:t>
    </dgm:pt>
    <dgm:pt modelId="{2EEC22F5-5184-47F6-B8FF-90470FF11A0F}" type="sibTrans" cxnId="{4FD43DB7-96D7-4FD1-8A71-D568C4FB2E32}">
      <dgm:prSet/>
      <dgm:spPr/>
      <dgm:t>
        <a:bodyPr/>
        <a:lstStyle/>
        <a:p>
          <a:endParaRPr lang="ru-RU"/>
        </a:p>
      </dgm:t>
    </dgm:pt>
    <dgm:pt modelId="{73DC43A5-384B-4730-8536-715D127C660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Безопасность во время пожара</a:t>
          </a:r>
        </a:p>
      </dgm:t>
    </dgm:pt>
    <dgm:pt modelId="{1E3B0510-55E3-4CA8-9604-38132C7439CF}" type="parTrans" cxnId="{2776A0BD-49CF-4771-8CA1-CDCBDD3DA1BF}">
      <dgm:prSet/>
      <dgm:spPr/>
      <dgm:t>
        <a:bodyPr/>
        <a:lstStyle/>
        <a:p>
          <a:endParaRPr lang="ru-RU"/>
        </a:p>
      </dgm:t>
    </dgm:pt>
    <dgm:pt modelId="{FB07284E-17BA-43F7-A505-6F104E993CFD}" type="sibTrans" cxnId="{2776A0BD-49CF-4771-8CA1-CDCBDD3DA1BF}">
      <dgm:prSet/>
      <dgm:spPr/>
      <dgm:t>
        <a:bodyPr/>
        <a:lstStyle/>
        <a:p>
          <a:endParaRPr lang="ru-RU"/>
        </a:p>
      </dgm:t>
    </dgm:pt>
    <dgm:pt modelId="{DBC9FE5C-4882-4A01-8333-8EA4D3AFE64E}" type="pres">
      <dgm:prSet presAssocID="{73BBB676-B5CB-40E0-A1EB-033959A7881B}" presName="cycle" presStyleCnt="0">
        <dgm:presLayoutVars>
          <dgm:dir/>
          <dgm:resizeHandles val="exact"/>
        </dgm:presLayoutVars>
      </dgm:prSet>
      <dgm:spPr/>
    </dgm:pt>
    <dgm:pt modelId="{D82B6EAB-1A36-4510-939C-A67D249D3BF9}" type="pres">
      <dgm:prSet presAssocID="{69FE10B8-5C19-4287-8AB6-214756638538}" presName="dummy" presStyleCnt="0"/>
      <dgm:spPr/>
    </dgm:pt>
    <dgm:pt modelId="{F32D7936-9EDE-4996-BF5C-C0F51C235F28}" type="pres">
      <dgm:prSet presAssocID="{69FE10B8-5C19-4287-8AB6-214756638538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283EAF-86E7-4192-8652-D03D738BEB64}" type="pres">
      <dgm:prSet presAssocID="{9C67FA91-ACB5-4707-B370-8643DFD9AA25}" presName="sibTrans" presStyleLbl="node1" presStyleIdx="0" presStyleCnt="3"/>
      <dgm:spPr/>
      <dgm:t>
        <a:bodyPr/>
        <a:lstStyle/>
        <a:p>
          <a:endParaRPr lang="ru-RU"/>
        </a:p>
      </dgm:t>
    </dgm:pt>
    <dgm:pt modelId="{A456E57C-C4B9-48EC-8332-36EC80FFBDCD}" type="pres">
      <dgm:prSet presAssocID="{30E4FB16-1C8A-48E9-B260-E8E465E8B03E}" presName="dummy" presStyleCnt="0"/>
      <dgm:spPr/>
    </dgm:pt>
    <dgm:pt modelId="{EB75EFFB-303D-46B3-A4F8-B38FC41817F7}" type="pres">
      <dgm:prSet presAssocID="{30E4FB16-1C8A-48E9-B260-E8E465E8B03E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537CFA-0514-466C-B042-7EF796DB738B}" type="pres">
      <dgm:prSet presAssocID="{2EEC22F5-5184-47F6-B8FF-90470FF11A0F}" presName="sibTrans" presStyleLbl="node1" presStyleIdx="1" presStyleCnt="3"/>
      <dgm:spPr/>
      <dgm:t>
        <a:bodyPr/>
        <a:lstStyle/>
        <a:p>
          <a:endParaRPr lang="ru-RU"/>
        </a:p>
      </dgm:t>
    </dgm:pt>
    <dgm:pt modelId="{4CFBA634-4CD1-4BF0-9BDD-C80C26AADF7E}" type="pres">
      <dgm:prSet presAssocID="{73DC43A5-384B-4730-8536-715D127C660B}" presName="dummy" presStyleCnt="0"/>
      <dgm:spPr/>
    </dgm:pt>
    <dgm:pt modelId="{DE6627B4-CEC1-475F-922D-F422E15E76E2}" type="pres">
      <dgm:prSet presAssocID="{73DC43A5-384B-4730-8536-715D127C660B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3D05E-6730-4E0B-A3D7-C4800D0EAC99}" type="pres">
      <dgm:prSet presAssocID="{FB07284E-17BA-43F7-A505-6F104E993CFD}" presName="sibTrans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9AD6FFD4-5C38-42F4-8D2A-79F78150D21D}" type="presOf" srcId="{2EEC22F5-5184-47F6-B8FF-90470FF11A0F}" destId="{5E537CFA-0514-466C-B042-7EF796DB738B}" srcOrd="0" destOrd="0" presId="urn:microsoft.com/office/officeart/2005/8/layout/cycle1"/>
    <dgm:cxn modelId="{2776A0BD-49CF-4771-8CA1-CDCBDD3DA1BF}" srcId="{73BBB676-B5CB-40E0-A1EB-033959A7881B}" destId="{73DC43A5-384B-4730-8536-715D127C660B}" srcOrd="2" destOrd="0" parTransId="{1E3B0510-55E3-4CA8-9604-38132C7439CF}" sibTransId="{FB07284E-17BA-43F7-A505-6F104E993CFD}"/>
    <dgm:cxn modelId="{3E9F6F6B-F452-43C8-A471-9EE5F0E6C026}" type="presOf" srcId="{FB07284E-17BA-43F7-A505-6F104E993CFD}" destId="{43C3D05E-6730-4E0B-A3D7-C4800D0EAC99}" srcOrd="0" destOrd="0" presId="urn:microsoft.com/office/officeart/2005/8/layout/cycle1"/>
    <dgm:cxn modelId="{4F8693FB-B2C8-4F9E-84B3-A27350225497}" type="presOf" srcId="{9C67FA91-ACB5-4707-B370-8643DFD9AA25}" destId="{13283EAF-86E7-4192-8652-D03D738BEB64}" srcOrd="0" destOrd="0" presId="urn:microsoft.com/office/officeart/2005/8/layout/cycle1"/>
    <dgm:cxn modelId="{C8861B10-FFD7-48C4-974F-DE0EF989F124}" type="presOf" srcId="{73BBB676-B5CB-40E0-A1EB-033959A7881B}" destId="{DBC9FE5C-4882-4A01-8333-8EA4D3AFE64E}" srcOrd="0" destOrd="0" presId="urn:microsoft.com/office/officeart/2005/8/layout/cycle1"/>
    <dgm:cxn modelId="{65128C6B-0205-4B9E-81C0-685BD031A37A}" type="presOf" srcId="{73DC43A5-384B-4730-8536-715D127C660B}" destId="{DE6627B4-CEC1-475F-922D-F422E15E76E2}" srcOrd="0" destOrd="0" presId="urn:microsoft.com/office/officeart/2005/8/layout/cycle1"/>
    <dgm:cxn modelId="{4FD43DB7-96D7-4FD1-8A71-D568C4FB2E32}" srcId="{73BBB676-B5CB-40E0-A1EB-033959A7881B}" destId="{30E4FB16-1C8A-48E9-B260-E8E465E8B03E}" srcOrd="1" destOrd="0" parTransId="{8DD29061-ACC9-4CD8-B735-531ED02DC983}" sibTransId="{2EEC22F5-5184-47F6-B8FF-90470FF11A0F}"/>
    <dgm:cxn modelId="{0F1E668A-4A68-4A1F-A511-563C2B3583D4}" srcId="{73BBB676-B5CB-40E0-A1EB-033959A7881B}" destId="{69FE10B8-5C19-4287-8AB6-214756638538}" srcOrd="0" destOrd="0" parTransId="{5E02071E-A8B0-4F99-A4F3-D5ADE418209A}" sibTransId="{9C67FA91-ACB5-4707-B370-8643DFD9AA25}"/>
    <dgm:cxn modelId="{196006FF-FC60-4F15-9B98-A1665E8EE98C}" type="presOf" srcId="{69FE10B8-5C19-4287-8AB6-214756638538}" destId="{F32D7936-9EDE-4996-BF5C-C0F51C235F28}" srcOrd="0" destOrd="0" presId="urn:microsoft.com/office/officeart/2005/8/layout/cycle1"/>
    <dgm:cxn modelId="{EADCF86E-6DC6-4CB2-B578-297D344A8A34}" type="presOf" srcId="{30E4FB16-1C8A-48E9-B260-E8E465E8B03E}" destId="{EB75EFFB-303D-46B3-A4F8-B38FC41817F7}" srcOrd="0" destOrd="0" presId="urn:microsoft.com/office/officeart/2005/8/layout/cycle1"/>
    <dgm:cxn modelId="{D77311AA-2461-4A90-8EED-B13A0373CBCC}" type="presParOf" srcId="{DBC9FE5C-4882-4A01-8333-8EA4D3AFE64E}" destId="{D82B6EAB-1A36-4510-939C-A67D249D3BF9}" srcOrd="0" destOrd="0" presId="urn:microsoft.com/office/officeart/2005/8/layout/cycle1"/>
    <dgm:cxn modelId="{E392034C-A7B9-459D-A5D7-AC7A0660781C}" type="presParOf" srcId="{DBC9FE5C-4882-4A01-8333-8EA4D3AFE64E}" destId="{F32D7936-9EDE-4996-BF5C-C0F51C235F28}" srcOrd="1" destOrd="0" presId="urn:microsoft.com/office/officeart/2005/8/layout/cycle1"/>
    <dgm:cxn modelId="{075F6412-46F6-4092-8D39-F251BDD8103C}" type="presParOf" srcId="{DBC9FE5C-4882-4A01-8333-8EA4D3AFE64E}" destId="{13283EAF-86E7-4192-8652-D03D738BEB64}" srcOrd="2" destOrd="0" presId="urn:microsoft.com/office/officeart/2005/8/layout/cycle1"/>
    <dgm:cxn modelId="{FBCDFA5E-D2BB-4C2E-A437-3070DFD3329E}" type="presParOf" srcId="{DBC9FE5C-4882-4A01-8333-8EA4D3AFE64E}" destId="{A456E57C-C4B9-48EC-8332-36EC80FFBDCD}" srcOrd="3" destOrd="0" presId="urn:microsoft.com/office/officeart/2005/8/layout/cycle1"/>
    <dgm:cxn modelId="{07EDAD95-4A07-4298-ADF6-9050C5C6F3B0}" type="presParOf" srcId="{DBC9FE5C-4882-4A01-8333-8EA4D3AFE64E}" destId="{EB75EFFB-303D-46B3-A4F8-B38FC41817F7}" srcOrd="4" destOrd="0" presId="urn:microsoft.com/office/officeart/2005/8/layout/cycle1"/>
    <dgm:cxn modelId="{9A916E37-B07D-4A49-B2A4-814DF2BF6D9D}" type="presParOf" srcId="{DBC9FE5C-4882-4A01-8333-8EA4D3AFE64E}" destId="{5E537CFA-0514-466C-B042-7EF796DB738B}" srcOrd="5" destOrd="0" presId="urn:microsoft.com/office/officeart/2005/8/layout/cycle1"/>
    <dgm:cxn modelId="{877C9B54-B8C9-439A-A531-CEB5E05A7A04}" type="presParOf" srcId="{DBC9FE5C-4882-4A01-8333-8EA4D3AFE64E}" destId="{4CFBA634-4CD1-4BF0-9BDD-C80C26AADF7E}" srcOrd="6" destOrd="0" presId="urn:microsoft.com/office/officeart/2005/8/layout/cycle1"/>
    <dgm:cxn modelId="{2774084A-0066-45DB-BA7D-207AFC8465F9}" type="presParOf" srcId="{DBC9FE5C-4882-4A01-8333-8EA4D3AFE64E}" destId="{DE6627B4-CEC1-475F-922D-F422E15E76E2}" srcOrd="7" destOrd="0" presId="urn:microsoft.com/office/officeart/2005/8/layout/cycle1"/>
    <dgm:cxn modelId="{83E40E8D-5906-4D61-9F22-C15D0F900B41}" type="presParOf" srcId="{DBC9FE5C-4882-4A01-8333-8EA4D3AFE64E}" destId="{43C3D05E-6730-4E0B-A3D7-C4800D0EAC99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5140B8-D2B0-421F-B7D3-60D28A58C8A7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41B8D512-59D7-4C5F-BEA3-FD710885DDA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ООП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ДО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ДОУ</a:t>
          </a:r>
        </a:p>
      </dgm:t>
    </dgm:pt>
    <dgm:pt modelId="{4183C7C6-2CB6-4B58-91C9-DBAD80C70914}" type="parTrans" cxnId="{81E62066-CCE1-4BD6-AE79-99E191E32FF8}">
      <dgm:prSet/>
      <dgm:spPr/>
      <dgm:t>
        <a:bodyPr/>
        <a:lstStyle/>
        <a:p>
          <a:endParaRPr lang="ru-RU"/>
        </a:p>
      </dgm:t>
    </dgm:pt>
    <dgm:pt modelId="{A1CA5888-8C78-4E26-8074-410A101AA38E}" type="sibTrans" cxnId="{81E62066-CCE1-4BD6-AE79-99E191E32FF8}">
      <dgm:prSet/>
      <dgm:spPr/>
      <dgm:t>
        <a:bodyPr/>
        <a:lstStyle/>
        <a:p>
          <a:endParaRPr lang="ru-RU"/>
        </a:p>
      </dgm:t>
    </dgm:pt>
    <dgm:pt modelId="{C5BC8FE1-DD8D-4D23-B551-D4C66E2B0FD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Образовательная область «Социально – коммуникативное развитие»  - аспект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 «Безопасность»</a:t>
          </a:r>
        </a:p>
      </dgm:t>
    </dgm:pt>
    <dgm:pt modelId="{B440EA56-74D5-4C28-98F8-C736639E6DAD}" type="parTrans" cxnId="{F3735C45-9E3A-496A-8FFB-182F6D2EB9F5}">
      <dgm:prSet/>
      <dgm:spPr/>
      <dgm:t>
        <a:bodyPr/>
        <a:lstStyle/>
        <a:p>
          <a:endParaRPr lang="ru-RU"/>
        </a:p>
      </dgm:t>
    </dgm:pt>
    <dgm:pt modelId="{23966C4C-A63E-48E6-8F32-10C756E9170E}" type="sibTrans" cxnId="{F3735C45-9E3A-496A-8FFB-182F6D2EB9F5}">
      <dgm:prSet/>
      <dgm:spPr/>
      <dgm:t>
        <a:bodyPr/>
        <a:lstStyle/>
        <a:p>
          <a:endParaRPr lang="ru-RU"/>
        </a:p>
      </dgm:t>
    </dgm:pt>
    <dgm:pt modelId="{8C393973-9BF0-4335-A093-C152A92ECA2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Долгосрочный проект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 «Семейная безопасность»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  по реализации   задач в интеграции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 образовательных  областей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ООП ДО ДОУ</a:t>
          </a:r>
        </a:p>
      </dgm:t>
    </dgm:pt>
    <dgm:pt modelId="{1883C212-DB38-42B4-8420-E5C907E8020F}" type="parTrans" cxnId="{FB20CA95-0877-4E1D-9367-516F8DD5E2BC}">
      <dgm:prSet/>
      <dgm:spPr/>
      <dgm:t>
        <a:bodyPr/>
        <a:lstStyle/>
        <a:p>
          <a:endParaRPr lang="ru-RU"/>
        </a:p>
      </dgm:t>
    </dgm:pt>
    <dgm:pt modelId="{957821AD-6F2A-4E53-B7BB-D727792AF2A6}" type="sibTrans" cxnId="{FB20CA95-0877-4E1D-9367-516F8DD5E2BC}">
      <dgm:prSet/>
      <dgm:spPr/>
      <dgm:t>
        <a:bodyPr/>
        <a:lstStyle/>
        <a:p>
          <a:endParaRPr lang="ru-RU"/>
        </a:p>
      </dgm:t>
    </dgm:pt>
    <dgm:pt modelId="{4637BCC1-5CAC-45E6-BAA9-3C34FD851DDA}" type="pres">
      <dgm:prSet presAssocID="{3A5140B8-D2B0-421F-B7D3-60D28A58C8A7}" presName="Name0" presStyleCnt="0">
        <dgm:presLayoutVars>
          <dgm:dir/>
          <dgm:animLvl val="lvl"/>
          <dgm:resizeHandles val="exact"/>
        </dgm:presLayoutVars>
      </dgm:prSet>
      <dgm:spPr/>
    </dgm:pt>
    <dgm:pt modelId="{6B4BF442-7560-468B-9B61-F73B599CFAE5}" type="pres">
      <dgm:prSet presAssocID="{41B8D512-59D7-4C5F-BEA3-FD710885DDA4}" presName="Name8" presStyleCnt="0"/>
      <dgm:spPr/>
    </dgm:pt>
    <dgm:pt modelId="{681CF6F1-B302-4F18-88AC-699041B4AE97}" type="pres">
      <dgm:prSet presAssocID="{41B8D512-59D7-4C5F-BEA3-FD710885DDA4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82B005-69A5-4155-98F3-24291EEAE9AB}" type="pres">
      <dgm:prSet presAssocID="{41B8D512-59D7-4C5F-BEA3-FD710885DDA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2F214B-3CA1-4A15-82CD-1A7339A7E0A0}" type="pres">
      <dgm:prSet presAssocID="{C5BC8FE1-DD8D-4D23-B551-D4C66E2B0FDA}" presName="Name8" presStyleCnt="0"/>
      <dgm:spPr/>
    </dgm:pt>
    <dgm:pt modelId="{293374BC-B997-4FF8-9C03-0570DC0D6654}" type="pres">
      <dgm:prSet presAssocID="{C5BC8FE1-DD8D-4D23-B551-D4C66E2B0FDA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1EED36-6106-4459-8267-585C237A6858}" type="pres">
      <dgm:prSet presAssocID="{C5BC8FE1-DD8D-4D23-B551-D4C66E2B0FD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FA139-0942-42C7-A968-E7BBFF1E3877}" type="pres">
      <dgm:prSet presAssocID="{8C393973-9BF0-4335-A093-C152A92ECA2F}" presName="Name8" presStyleCnt="0"/>
      <dgm:spPr/>
    </dgm:pt>
    <dgm:pt modelId="{4E949C4E-9ABB-4EB4-9D9A-088EC170EEA5}" type="pres">
      <dgm:prSet presAssocID="{8C393973-9BF0-4335-A093-C152A92ECA2F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410C0A-8B54-4D49-9A1E-671BE53FDA9F}" type="pres">
      <dgm:prSet presAssocID="{8C393973-9BF0-4335-A093-C152A92ECA2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20CA95-0877-4E1D-9367-516F8DD5E2BC}" srcId="{3A5140B8-D2B0-421F-B7D3-60D28A58C8A7}" destId="{8C393973-9BF0-4335-A093-C152A92ECA2F}" srcOrd="2" destOrd="0" parTransId="{1883C212-DB38-42B4-8420-E5C907E8020F}" sibTransId="{957821AD-6F2A-4E53-B7BB-D727792AF2A6}"/>
    <dgm:cxn modelId="{9F796F23-C5DB-44EB-AE3B-B0D48028B7DD}" type="presOf" srcId="{C5BC8FE1-DD8D-4D23-B551-D4C66E2B0FDA}" destId="{061EED36-6106-4459-8267-585C237A6858}" srcOrd="1" destOrd="0" presId="urn:microsoft.com/office/officeart/2005/8/layout/pyramid1"/>
    <dgm:cxn modelId="{81E62066-CCE1-4BD6-AE79-99E191E32FF8}" srcId="{3A5140B8-D2B0-421F-B7D3-60D28A58C8A7}" destId="{41B8D512-59D7-4C5F-BEA3-FD710885DDA4}" srcOrd="0" destOrd="0" parTransId="{4183C7C6-2CB6-4B58-91C9-DBAD80C70914}" sibTransId="{A1CA5888-8C78-4E26-8074-410A101AA38E}"/>
    <dgm:cxn modelId="{170C5632-AF0B-435A-8E4D-6E0E110C2C5C}" type="presOf" srcId="{8C393973-9BF0-4335-A093-C152A92ECA2F}" destId="{24410C0A-8B54-4D49-9A1E-671BE53FDA9F}" srcOrd="1" destOrd="0" presId="urn:microsoft.com/office/officeart/2005/8/layout/pyramid1"/>
    <dgm:cxn modelId="{E2599388-CF91-49CC-B8E7-4784FFB1B6C4}" type="presOf" srcId="{C5BC8FE1-DD8D-4D23-B551-D4C66E2B0FDA}" destId="{293374BC-B997-4FF8-9C03-0570DC0D6654}" srcOrd="0" destOrd="0" presId="urn:microsoft.com/office/officeart/2005/8/layout/pyramid1"/>
    <dgm:cxn modelId="{F3735C45-9E3A-496A-8FFB-182F6D2EB9F5}" srcId="{3A5140B8-D2B0-421F-B7D3-60D28A58C8A7}" destId="{C5BC8FE1-DD8D-4D23-B551-D4C66E2B0FDA}" srcOrd="1" destOrd="0" parTransId="{B440EA56-74D5-4C28-98F8-C736639E6DAD}" sibTransId="{23966C4C-A63E-48E6-8F32-10C756E9170E}"/>
    <dgm:cxn modelId="{5C9585DE-7487-411B-8494-5AE419455BEC}" type="presOf" srcId="{41B8D512-59D7-4C5F-BEA3-FD710885DDA4}" destId="{9D82B005-69A5-4155-98F3-24291EEAE9AB}" srcOrd="1" destOrd="0" presId="urn:microsoft.com/office/officeart/2005/8/layout/pyramid1"/>
    <dgm:cxn modelId="{00F0F39C-6377-485B-9F13-D3F1AE49B8C2}" type="presOf" srcId="{8C393973-9BF0-4335-A093-C152A92ECA2F}" destId="{4E949C4E-9ABB-4EB4-9D9A-088EC170EEA5}" srcOrd="0" destOrd="0" presId="urn:microsoft.com/office/officeart/2005/8/layout/pyramid1"/>
    <dgm:cxn modelId="{73BC19E1-1A9E-401B-B87C-7B1892426CC0}" type="presOf" srcId="{41B8D512-59D7-4C5F-BEA3-FD710885DDA4}" destId="{681CF6F1-B302-4F18-88AC-699041B4AE97}" srcOrd="0" destOrd="0" presId="urn:microsoft.com/office/officeart/2005/8/layout/pyramid1"/>
    <dgm:cxn modelId="{C519B2AD-CB90-400F-B5A3-4057E232E449}" type="presOf" srcId="{3A5140B8-D2B0-421F-B7D3-60D28A58C8A7}" destId="{4637BCC1-5CAC-45E6-BAA9-3C34FD851DDA}" srcOrd="0" destOrd="0" presId="urn:microsoft.com/office/officeart/2005/8/layout/pyramid1"/>
    <dgm:cxn modelId="{4ED56D03-5F4E-44E7-8EE2-93A90BC9C55B}" type="presParOf" srcId="{4637BCC1-5CAC-45E6-BAA9-3C34FD851DDA}" destId="{6B4BF442-7560-468B-9B61-F73B599CFAE5}" srcOrd="0" destOrd="0" presId="urn:microsoft.com/office/officeart/2005/8/layout/pyramid1"/>
    <dgm:cxn modelId="{2BDF3AA8-BFEB-454A-A6B3-257E4C236526}" type="presParOf" srcId="{6B4BF442-7560-468B-9B61-F73B599CFAE5}" destId="{681CF6F1-B302-4F18-88AC-699041B4AE97}" srcOrd="0" destOrd="0" presId="urn:microsoft.com/office/officeart/2005/8/layout/pyramid1"/>
    <dgm:cxn modelId="{4A879C87-6C03-4B73-ACD6-5DC7D25733E3}" type="presParOf" srcId="{6B4BF442-7560-468B-9B61-F73B599CFAE5}" destId="{9D82B005-69A5-4155-98F3-24291EEAE9AB}" srcOrd="1" destOrd="0" presId="urn:microsoft.com/office/officeart/2005/8/layout/pyramid1"/>
    <dgm:cxn modelId="{DAC27E2E-FB45-4C19-87AD-1949877E62BB}" type="presParOf" srcId="{4637BCC1-5CAC-45E6-BAA9-3C34FD851DDA}" destId="{3E2F214B-3CA1-4A15-82CD-1A7339A7E0A0}" srcOrd="1" destOrd="0" presId="urn:microsoft.com/office/officeart/2005/8/layout/pyramid1"/>
    <dgm:cxn modelId="{2A315168-3EB2-4FDA-9B7A-DF16839B53DC}" type="presParOf" srcId="{3E2F214B-3CA1-4A15-82CD-1A7339A7E0A0}" destId="{293374BC-B997-4FF8-9C03-0570DC0D6654}" srcOrd="0" destOrd="0" presId="urn:microsoft.com/office/officeart/2005/8/layout/pyramid1"/>
    <dgm:cxn modelId="{B93E640D-5E8D-4F2A-B745-E8AD7B01AC37}" type="presParOf" srcId="{3E2F214B-3CA1-4A15-82CD-1A7339A7E0A0}" destId="{061EED36-6106-4459-8267-585C237A6858}" srcOrd="1" destOrd="0" presId="urn:microsoft.com/office/officeart/2005/8/layout/pyramid1"/>
    <dgm:cxn modelId="{96E88860-0C69-42FA-B34A-6203DBA2201A}" type="presParOf" srcId="{4637BCC1-5CAC-45E6-BAA9-3C34FD851DDA}" destId="{9EDFA139-0942-42C7-A968-E7BBFF1E3877}" srcOrd="2" destOrd="0" presId="urn:microsoft.com/office/officeart/2005/8/layout/pyramid1"/>
    <dgm:cxn modelId="{87629D8F-6F05-49E4-A66C-58CA6AB38A7F}" type="presParOf" srcId="{9EDFA139-0942-42C7-A968-E7BBFF1E3877}" destId="{4E949C4E-9ABB-4EB4-9D9A-088EC170EEA5}" srcOrd="0" destOrd="0" presId="urn:microsoft.com/office/officeart/2005/8/layout/pyramid1"/>
    <dgm:cxn modelId="{A272B72E-D33D-43F1-ACD0-0D54A17E1E3C}" type="presParOf" srcId="{9EDFA139-0942-42C7-A968-E7BBFF1E3877}" destId="{24410C0A-8B54-4D49-9A1E-671BE53FDA9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26662C-A8D6-4FE4-969F-CB66A2CECE50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</dgm:pt>
    <dgm:pt modelId="{58507EFE-26E8-4D19-9FF4-94EC0058F50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Спички это не игрушки</a:t>
          </a:r>
        </a:p>
      </dgm:t>
    </dgm:pt>
    <dgm:pt modelId="{7AAD9E21-CC14-4D04-89CB-C9497F42DB30}" type="parTrans" cxnId="{FB90C668-D796-4976-9A1B-41A434FC0775}">
      <dgm:prSet/>
      <dgm:spPr/>
      <dgm:t>
        <a:bodyPr/>
        <a:lstStyle/>
        <a:p>
          <a:endParaRPr lang="ru-RU"/>
        </a:p>
      </dgm:t>
    </dgm:pt>
    <dgm:pt modelId="{2ED68964-730B-4537-92F8-5D950993FF94}" type="sibTrans" cxnId="{FB90C668-D796-4976-9A1B-41A434FC0775}">
      <dgm:prSet/>
      <dgm:spPr/>
      <dgm:t>
        <a:bodyPr/>
        <a:lstStyle/>
        <a:p>
          <a:endParaRPr lang="ru-RU"/>
        </a:p>
      </dgm:t>
    </dgm:pt>
    <dgm:pt modelId="{A2319F64-2373-4821-B868-AEDB906F8EC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Поведение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туристов, путешественников</a:t>
          </a:r>
        </a:p>
      </dgm:t>
    </dgm:pt>
    <dgm:pt modelId="{72400D1B-3F5C-4442-8BB4-E2157EBA76AB}" type="parTrans" cxnId="{4CCED4A5-583E-4B94-BCC8-AA5D84A6A5F2}">
      <dgm:prSet/>
      <dgm:spPr/>
      <dgm:t>
        <a:bodyPr/>
        <a:lstStyle/>
        <a:p>
          <a:endParaRPr lang="ru-RU"/>
        </a:p>
      </dgm:t>
    </dgm:pt>
    <dgm:pt modelId="{7D5CB321-5974-490D-93D1-81ECA83DBEF4}" type="sibTrans" cxnId="{4CCED4A5-583E-4B94-BCC8-AA5D84A6A5F2}">
      <dgm:prSet/>
      <dgm:spPr/>
      <dgm:t>
        <a:bodyPr/>
        <a:lstStyle/>
        <a:p>
          <a:endParaRPr lang="ru-RU"/>
        </a:p>
      </dgm:t>
    </dgm:pt>
    <dgm:pt modelId="{C9040662-0E22-4625-BD3C-EA2A8DA0B0F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Поведение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«Один дома»</a:t>
          </a:r>
        </a:p>
      </dgm:t>
    </dgm:pt>
    <dgm:pt modelId="{A4A3C1CF-8EA0-4075-ADF7-EF6924F80E8E}" type="parTrans" cxnId="{551A00CC-DB76-424F-AE6A-4AD0F32ADA42}">
      <dgm:prSet/>
      <dgm:spPr/>
      <dgm:t>
        <a:bodyPr/>
        <a:lstStyle/>
        <a:p>
          <a:endParaRPr lang="ru-RU"/>
        </a:p>
      </dgm:t>
    </dgm:pt>
    <dgm:pt modelId="{F26943FD-F642-4A7C-8B0D-ACFC8DCCE456}" type="sibTrans" cxnId="{551A00CC-DB76-424F-AE6A-4AD0F32ADA42}">
      <dgm:prSet/>
      <dgm:spPr/>
      <dgm:t>
        <a:bodyPr/>
        <a:lstStyle/>
        <a:p>
          <a:endParaRPr lang="ru-RU"/>
        </a:p>
      </dgm:t>
    </dgm:pt>
    <dgm:pt modelId="{01E73925-DEFF-4D00-B91F-19D938909833}" type="pres">
      <dgm:prSet presAssocID="{8B26662C-A8D6-4FE4-969F-CB66A2CECE50}" presName="cycle" presStyleCnt="0">
        <dgm:presLayoutVars>
          <dgm:dir/>
          <dgm:resizeHandles val="exact"/>
        </dgm:presLayoutVars>
      </dgm:prSet>
      <dgm:spPr/>
    </dgm:pt>
    <dgm:pt modelId="{0F95AD05-AC35-43FF-8CFC-35E1D11469D2}" type="pres">
      <dgm:prSet presAssocID="{58507EFE-26E8-4D19-9FF4-94EC0058F504}" presName="dummy" presStyleCnt="0"/>
      <dgm:spPr/>
    </dgm:pt>
    <dgm:pt modelId="{560474DC-8157-45D7-8E90-DDC21329B80A}" type="pres">
      <dgm:prSet presAssocID="{58507EFE-26E8-4D19-9FF4-94EC0058F504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68C791-1246-4925-9B92-83FE1ED270E9}" type="pres">
      <dgm:prSet presAssocID="{2ED68964-730B-4537-92F8-5D950993FF94}" presName="sibTrans" presStyleLbl="node1" presStyleIdx="0" presStyleCnt="3"/>
      <dgm:spPr/>
      <dgm:t>
        <a:bodyPr/>
        <a:lstStyle/>
        <a:p>
          <a:endParaRPr lang="ru-RU"/>
        </a:p>
      </dgm:t>
    </dgm:pt>
    <dgm:pt modelId="{D5B63CFB-D1FB-47A4-ACD9-8BF3A4D6970D}" type="pres">
      <dgm:prSet presAssocID="{A2319F64-2373-4821-B868-AEDB906F8EC1}" presName="dummy" presStyleCnt="0"/>
      <dgm:spPr/>
    </dgm:pt>
    <dgm:pt modelId="{8C68E957-CCE9-4D96-BEE0-242B4785A0F3}" type="pres">
      <dgm:prSet presAssocID="{A2319F64-2373-4821-B868-AEDB906F8EC1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BB412D-9727-4BB5-9004-9CFB4D90C8F5}" type="pres">
      <dgm:prSet presAssocID="{7D5CB321-5974-490D-93D1-81ECA83DBEF4}" presName="sibTrans" presStyleLbl="node1" presStyleIdx="1" presStyleCnt="3"/>
      <dgm:spPr/>
      <dgm:t>
        <a:bodyPr/>
        <a:lstStyle/>
        <a:p>
          <a:endParaRPr lang="ru-RU"/>
        </a:p>
      </dgm:t>
    </dgm:pt>
    <dgm:pt modelId="{6A093F3C-E32B-4BA2-83F4-87FD52B7588F}" type="pres">
      <dgm:prSet presAssocID="{C9040662-0E22-4625-BD3C-EA2A8DA0B0FF}" presName="dummy" presStyleCnt="0"/>
      <dgm:spPr/>
    </dgm:pt>
    <dgm:pt modelId="{C0FB3A1F-E352-4E56-9DE6-383DAD8146A9}" type="pres">
      <dgm:prSet presAssocID="{C9040662-0E22-4625-BD3C-EA2A8DA0B0FF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464460-A580-461D-84A4-3665DA140103}" type="pres">
      <dgm:prSet presAssocID="{F26943FD-F642-4A7C-8B0D-ACFC8DCCE456}" presName="sibTrans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F0234763-2332-4C04-86C9-37AFB6407340}" type="presOf" srcId="{F26943FD-F642-4A7C-8B0D-ACFC8DCCE456}" destId="{93464460-A580-461D-84A4-3665DA140103}" srcOrd="0" destOrd="0" presId="urn:microsoft.com/office/officeart/2005/8/layout/cycle1"/>
    <dgm:cxn modelId="{53D18287-6C2F-4AAB-877F-DF1DC44062CF}" type="presOf" srcId="{C9040662-0E22-4625-BD3C-EA2A8DA0B0FF}" destId="{C0FB3A1F-E352-4E56-9DE6-383DAD8146A9}" srcOrd="0" destOrd="0" presId="urn:microsoft.com/office/officeart/2005/8/layout/cycle1"/>
    <dgm:cxn modelId="{83647EF7-B3AD-49DC-9BE1-8BB194F468D7}" type="presOf" srcId="{8B26662C-A8D6-4FE4-969F-CB66A2CECE50}" destId="{01E73925-DEFF-4D00-B91F-19D938909833}" srcOrd="0" destOrd="0" presId="urn:microsoft.com/office/officeart/2005/8/layout/cycle1"/>
    <dgm:cxn modelId="{05E714A6-C9B4-4B15-B531-0B70A49CF5DB}" type="presOf" srcId="{7D5CB321-5974-490D-93D1-81ECA83DBEF4}" destId="{7FBB412D-9727-4BB5-9004-9CFB4D90C8F5}" srcOrd="0" destOrd="0" presId="urn:microsoft.com/office/officeart/2005/8/layout/cycle1"/>
    <dgm:cxn modelId="{93D7958B-2403-4BAD-A97C-CF2823E697A8}" type="presOf" srcId="{A2319F64-2373-4821-B868-AEDB906F8EC1}" destId="{8C68E957-CCE9-4D96-BEE0-242B4785A0F3}" srcOrd="0" destOrd="0" presId="urn:microsoft.com/office/officeart/2005/8/layout/cycle1"/>
    <dgm:cxn modelId="{D18F7708-F364-4D37-975F-AB73ED115A32}" type="presOf" srcId="{58507EFE-26E8-4D19-9FF4-94EC0058F504}" destId="{560474DC-8157-45D7-8E90-DDC21329B80A}" srcOrd="0" destOrd="0" presId="urn:microsoft.com/office/officeart/2005/8/layout/cycle1"/>
    <dgm:cxn modelId="{FB90C668-D796-4976-9A1B-41A434FC0775}" srcId="{8B26662C-A8D6-4FE4-969F-CB66A2CECE50}" destId="{58507EFE-26E8-4D19-9FF4-94EC0058F504}" srcOrd="0" destOrd="0" parTransId="{7AAD9E21-CC14-4D04-89CB-C9497F42DB30}" sibTransId="{2ED68964-730B-4537-92F8-5D950993FF94}"/>
    <dgm:cxn modelId="{4CCED4A5-583E-4B94-BCC8-AA5D84A6A5F2}" srcId="{8B26662C-A8D6-4FE4-969F-CB66A2CECE50}" destId="{A2319F64-2373-4821-B868-AEDB906F8EC1}" srcOrd="1" destOrd="0" parTransId="{72400D1B-3F5C-4442-8BB4-E2157EBA76AB}" sibTransId="{7D5CB321-5974-490D-93D1-81ECA83DBEF4}"/>
    <dgm:cxn modelId="{551A00CC-DB76-424F-AE6A-4AD0F32ADA42}" srcId="{8B26662C-A8D6-4FE4-969F-CB66A2CECE50}" destId="{C9040662-0E22-4625-BD3C-EA2A8DA0B0FF}" srcOrd="2" destOrd="0" parTransId="{A4A3C1CF-8EA0-4075-ADF7-EF6924F80E8E}" sibTransId="{F26943FD-F642-4A7C-8B0D-ACFC8DCCE456}"/>
    <dgm:cxn modelId="{929B4136-C807-450A-90A4-6428F817933B}" type="presOf" srcId="{2ED68964-730B-4537-92F8-5D950993FF94}" destId="{3C68C791-1246-4925-9B92-83FE1ED270E9}" srcOrd="0" destOrd="0" presId="urn:microsoft.com/office/officeart/2005/8/layout/cycle1"/>
    <dgm:cxn modelId="{A1BB77F0-5E17-4287-AFD1-1C3E409B28E4}" type="presParOf" srcId="{01E73925-DEFF-4D00-B91F-19D938909833}" destId="{0F95AD05-AC35-43FF-8CFC-35E1D11469D2}" srcOrd="0" destOrd="0" presId="urn:microsoft.com/office/officeart/2005/8/layout/cycle1"/>
    <dgm:cxn modelId="{43C93744-064B-47EE-A443-0AB772CD52C7}" type="presParOf" srcId="{01E73925-DEFF-4D00-B91F-19D938909833}" destId="{560474DC-8157-45D7-8E90-DDC21329B80A}" srcOrd="1" destOrd="0" presId="urn:microsoft.com/office/officeart/2005/8/layout/cycle1"/>
    <dgm:cxn modelId="{8064D396-9B84-404E-9C80-0E14A5F9BCE9}" type="presParOf" srcId="{01E73925-DEFF-4D00-B91F-19D938909833}" destId="{3C68C791-1246-4925-9B92-83FE1ED270E9}" srcOrd="2" destOrd="0" presId="urn:microsoft.com/office/officeart/2005/8/layout/cycle1"/>
    <dgm:cxn modelId="{EFDF96A4-346D-4D83-AB38-903BEA28B62D}" type="presParOf" srcId="{01E73925-DEFF-4D00-B91F-19D938909833}" destId="{D5B63CFB-D1FB-47A4-ACD9-8BF3A4D6970D}" srcOrd="3" destOrd="0" presId="urn:microsoft.com/office/officeart/2005/8/layout/cycle1"/>
    <dgm:cxn modelId="{1A0D349E-70FD-461A-8198-D9B87DAE68B8}" type="presParOf" srcId="{01E73925-DEFF-4D00-B91F-19D938909833}" destId="{8C68E957-CCE9-4D96-BEE0-242B4785A0F3}" srcOrd="4" destOrd="0" presId="urn:microsoft.com/office/officeart/2005/8/layout/cycle1"/>
    <dgm:cxn modelId="{66C4CB7E-5407-4367-A5B9-FD986B5DABD3}" type="presParOf" srcId="{01E73925-DEFF-4D00-B91F-19D938909833}" destId="{7FBB412D-9727-4BB5-9004-9CFB4D90C8F5}" srcOrd="5" destOrd="0" presId="urn:microsoft.com/office/officeart/2005/8/layout/cycle1"/>
    <dgm:cxn modelId="{A48EBD82-5DC3-44EF-850B-39AC6FF2B3F6}" type="presParOf" srcId="{01E73925-DEFF-4D00-B91F-19D938909833}" destId="{6A093F3C-E32B-4BA2-83F4-87FD52B7588F}" srcOrd="6" destOrd="0" presId="urn:microsoft.com/office/officeart/2005/8/layout/cycle1"/>
    <dgm:cxn modelId="{B3103217-271B-4659-B9B9-A7020F2CBA30}" type="presParOf" srcId="{01E73925-DEFF-4D00-B91F-19D938909833}" destId="{C0FB3A1F-E352-4E56-9DE6-383DAD8146A9}" srcOrd="7" destOrd="0" presId="urn:microsoft.com/office/officeart/2005/8/layout/cycle1"/>
    <dgm:cxn modelId="{470DC7BC-FEB3-4C9A-B446-4E4C97089B6C}" type="presParOf" srcId="{01E73925-DEFF-4D00-B91F-19D938909833}" destId="{93464460-A580-461D-84A4-3665DA140103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10A370-5E01-4DD4-9917-8EDD9EAC3360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3878E16C-EEF7-4FA1-AEC3-5C6313C39DA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пожар</a:t>
          </a:r>
        </a:p>
      </dgm:t>
    </dgm:pt>
    <dgm:pt modelId="{04551904-DBA4-441B-9780-70781B6DEDAF}" type="parTrans" cxnId="{0C28FDAD-C470-4018-A2A6-1631269B5441}">
      <dgm:prSet/>
      <dgm:spPr/>
      <dgm:t>
        <a:bodyPr/>
        <a:lstStyle/>
        <a:p>
          <a:endParaRPr lang="ru-RU"/>
        </a:p>
      </dgm:t>
    </dgm:pt>
    <dgm:pt modelId="{4CC234C4-2F59-4AEA-849D-CAE97D004695}" type="sibTrans" cxnId="{0C28FDAD-C470-4018-A2A6-1631269B5441}">
      <dgm:prSet/>
      <dgm:spPr/>
      <dgm:t>
        <a:bodyPr/>
        <a:lstStyle/>
        <a:p>
          <a:endParaRPr lang="ru-RU"/>
        </a:p>
      </dgm:t>
    </dgm:pt>
    <dgm:pt modelId="{3C691044-25AD-4F02-A824-0FE3429FEE2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Один дома </a:t>
          </a:r>
        </a:p>
      </dgm:t>
    </dgm:pt>
    <dgm:pt modelId="{5DCB5F38-647D-446D-8532-14887DE47F7C}" type="parTrans" cxnId="{4E34BB1A-ECE4-4599-9E4B-6DB350FD92C2}">
      <dgm:prSet/>
      <dgm:spPr/>
      <dgm:t>
        <a:bodyPr/>
        <a:lstStyle/>
        <a:p>
          <a:endParaRPr lang="ru-RU"/>
        </a:p>
      </dgm:t>
    </dgm:pt>
    <dgm:pt modelId="{C4DAAAA7-7828-496D-B6D7-1368350CD2FA}" type="sibTrans" cxnId="{4E34BB1A-ECE4-4599-9E4B-6DB350FD92C2}">
      <dgm:prSet/>
      <dgm:spPr/>
      <dgm:t>
        <a:bodyPr/>
        <a:lstStyle/>
        <a:p>
          <a:endParaRPr lang="ru-RU"/>
        </a:p>
      </dgm:t>
    </dgm:pt>
    <dgm:pt modelId="{B1094EE0-D77C-4A49-9FD4-A5E9A1CBCDD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Знаки 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ru-RU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опове-щение</a:t>
          </a:r>
          <a:endParaRPr kumimoji="0" lang="ru-RU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E0CCEBCC-934D-4E58-88C3-33CB34DF01F0}" type="sibTrans" cxnId="{B48DE4C6-848B-4E70-ABCC-1BB772D74F9F}">
      <dgm:prSet/>
      <dgm:spPr/>
      <dgm:t>
        <a:bodyPr/>
        <a:lstStyle/>
        <a:p>
          <a:endParaRPr lang="ru-RU"/>
        </a:p>
      </dgm:t>
    </dgm:pt>
    <dgm:pt modelId="{F82C92DC-F790-4A1D-ADB0-111650F22531}" type="parTrans" cxnId="{B48DE4C6-848B-4E70-ABCC-1BB772D74F9F}">
      <dgm:prSet/>
      <dgm:spPr/>
      <dgm:t>
        <a:bodyPr/>
        <a:lstStyle/>
        <a:p>
          <a:endParaRPr lang="ru-RU"/>
        </a:p>
      </dgm:t>
    </dgm:pt>
    <dgm:pt modelId="{EEB948BB-DDC4-4727-BE33-7E83B670811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Спички и дети</a:t>
          </a:r>
        </a:p>
      </dgm:t>
    </dgm:pt>
    <dgm:pt modelId="{46D6A086-F835-417D-9938-D2532C7EF331}" type="sibTrans" cxnId="{068A926D-32E2-4F7C-A55F-6194390E87B5}">
      <dgm:prSet/>
      <dgm:spPr/>
      <dgm:t>
        <a:bodyPr/>
        <a:lstStyle/>
        <a:p>
          <a:endParaRPr lang="ru-RU"/>
        </a:p>
      </dgm:t>
    </dgm:pt>
    <dgm:pt modelId="{D98BFBBE-E85B-47AE-A1D4-1095E8B1E627}" type="parTrans" cxnId="{068A926D-32E2-4F7C-A55F-6194390E87B5}">
      <dgm:prSet/>
      <dgm:spPr/>
      <dgm:t>
        <a:bodyPr/>
        <a:lstStyle/>
        <a:p>
          <a:endParaRPr lang="ru-RU"/>
        </a:p>
      </dgm:t>
    </dgm:pt>
    <dgm:pt modelId="{B38443E7-80F5-4EA7-A8E1-58B0AE557D9D}" type="pres">
      <dgm:prSet presAssocID="{4910A370-5E01-4DD4-9917-8EDD9EAC336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446C78B-A20D-4132-BBC1-6B89EE63381C}" type="pres">
      <dgm:prSet presAssocID="{3878E16C-EEF7-4FA1-AEC3-5C6313C39DAD}" presName="centerShape" presStyleLbl="node0" presStyleIdx="0" presStyleCnt="1"/>
      <dgm:spPr/>
      <dgm:t>
        <a:bodyPr/>
        <a:lstStyle/>
        <a:p>
          <a:endParaRPr lang="ru-RU"/>
        </a:p>
      </dgm:t>
    </dgm:pt>
    <dgm:pt modelId="{1E83B970-D885-4895-BB85-164E5C96EDDD}" type="pres">
      <dgm:prSet presAssocID="{D98BFBBE-E85B-47AE-A1D4-1095E8B1E627}" presName="Name9" presStyleLbl="parChTrans1D2" presStyleIdx="0" presStyleCnt="3"/>
      <dgm:spPr/>
      <dgm:t>
        <a:bodyPr/>
        <a:lstStyle/>
        <a:p>
          <a:endParaRPr lang="ru-RU"/>
        </a:p>
      </dgm:t>
    </dgm:pt>
    <dgm:pt modelId="{22CF28AD-96A1-488A-B483-AF83464F9E17}" type="pres">
      <dgm:prSet presAssocID="{D98BFBBE-E85B-47AE-A1D4-1095E8B1E627}" presName="connTx" presStyleLbl="parChTrans1D2" presStyleIdx="0" presStyleCnt="3"/>
      <dgm:spPr/>
      <dgm:t>
        <a:bodyPr/>
        <a:lstStyle/>
        <a:p>
          <a:endParaRPr lang="ru-RU"/>
        </a:p>
      </dgm:t>
    </dgm:pt>
    <dgm:pt modelId="{6CF0F0F6-2D6B-4F0A-B6F5-43255121B6B2}" type="pres">
      <dgm:prSet presAssocID="{EEB948BB-DDC4-4727-BE33-7E83B670811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D63955-0469-4B2E-9B7C-16D0C9253C8F}" type="pres">
      <dgm:prSet presAssocID="{F82C92DC-F790-4A1D-ADB0-111650F22531}" presName="Name9" presStyleLbl="parChTrans1D2" presStyleIdx="1" presStyleCnt="3"/>
      <dgm:spPr/>
      <dgm:t>
        <a:bodyPr/>
        <a:lstStyle/>
        <a:p>
          <a:endParaRPr lang="ru-RU"/>
        </a:p>
      </dgm:t>
    </dgm:pt>
    <dgm:pt modelId="{223264FA-9401-430F-9460-388DB4441DC2}" type="pres">
      <dgm:prSet presAssocID="{F82C92DC-F790-4A1D-ADB0-111650F22531}" presName="connTx" presStyleLbl="parChTrans1D2" presStyleIdx="1" presStyleCnt="3"/>
      <dgm:spPr/>
      <dgm:t>
        <a:bodyPr/>
        <a:lstStyle/>
        <a:p>
          <a:endParaRPr lang="ru-RU"/>
        </a:p>
      </dgm:t>
    </dgm:pt>
    <dgm:pt modelId="{09AB587D-3395-4E37-843C-913A764A67EE}" type="pres">
      <dgm:prSet presAssocID="{B1094EE0-D77C-4A49-9FD4-A5E9A1CBCDD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793CF-66CF-4182-977C-C3596B32E584}" type="pres">
      <dgm:prSet presAssocID="{5DCB5F38-647D-446D-8532-14887DE47F7C}" presName="Name9" presStyleLbl="parChTrans1D2" presStyleIdx="2" presStyleCnt="3"/>
      <dgm:spPr/>
      <dgm:t>
        <a:bodyPr/>
        <a:lstStyle/>
        <a:p>
          <a:endParaRPr lang="ru-RU"/>
        </a:p>
      </dgm:t>
    </dgm:pt>
    <dgm:pt modelId="{61291056-F3BC-457F-A63E-7B30C3DAAB02}" type="pres">
      <dgm:prSet presAssocID="{5DCB5F38-647D-446D-8532-14887DE47F7C}" presName="connTx" presStyleLbl="parChTrans1D2" presStyleIdx="2" presStyleCnt="3"/>
      <dgm:spPr/>
      <dgm:t>
        <a:bodyPr/>
        <a:lstStyle/>
        <a:p>
          <a:endParaRPr lang="ru-RU"/>
        </a:p>
      </dgm:t>
    </dgm:pt>
    <dgm:pt modelId="{8E3DE418-F83C-4E84-A2C4-C7B2933B01C8}" type="pres">
      <dgm:prSet presAssocID="{3C691044-25AD-4F02-A824-0FE3429FEE2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972489-D5D3-4ACF-9513-BB0EBEF125BA}" type="presOf" srcId="{D98BFBBE-E85B-47AE-A1D4-1095E8B1E627}" destId="{22CF28AD-96A1-488A-B483-AF83464F9E17}" srcOrd="1" destOrd="0" presId="urn:microsoft.com/office/officeart/2005/8/layout/radial1"/>
    <dgm:cxn modelId="{0C28FDAD-C470-4018-A2A6-1631269B5441}" srcId="{4910A370-5E01-4DD4-9917-8EDD9EAC3360}" destId="{3878E16C-EEF7-4FA1-AEC3-5C6313C39DAD}" srcOrd="0" destOrd="0" parTransId="{04551904-DBA4-441B-9780-70781B6DEDAF}" sibTransId="{4CC234C4-2F59-4AEA-849D-CAE97D004695}"/>
    <dgm:cxn modelId="{4BB30340-B787-446A-84E7-1823D0F4B695}" type="presOf" srcId="{3878E16C-EEF7-4FA1-AEC3-5C6313C39DAD}" destId="{4446C78B-A20D-4132-BBC1-6B89EE63381C}" srcOrd="0" destOrd="0" presId="urn:microsoft.com/office/officeart/2005/8/layout/radial1"/>
    <dgm:cxn modelId="{D584B785-38D7-43BD-940F-34F1D2E65838}" type="presOf" srcId="{F82C92DC-F790-4A1D-ADB0-111650F22531}" destId="{01D63955-0469-4B2E-9B7C-16D0C9253C8F}" srcOrd="0" destOrd="0" presId="urn:microsoft.com/office/officeart/2005/8/layout/radial1"/>
    <dgm:cxn modelId="{40309D72-EF54-4769-8512-85FAB90A785F}" type="presOf" srcId="{EEB948BB-DDC4-4727-BE33-7E83B670811B}" destId="{6CF0F0F6-2D6B-4F0A-B6F5-43255121B6B2}" srcOrd="0" destOrd="0" presId="urn:microsoft.com/office/officeart/2005/8/layout/radial1"/>
    <dgm:cxn modelId="{46BE06E7-0B8A-4FD5-BEF8-ABCA994DC45B}" type="presOf" srcId="{3C691044-25AD-4F02-A824-0FE3429FEE2A}" destId="{8E3DE418-F83C-4E84-A2C4-C7B2933B01C8}" srcOrd="0" destOrd="0" presId="urn:microsoft.com/office/officeart/2005/8/layout/radial1"/>
    <dgm:cxn modelId="{4E34BB1A-ECE4-4599-9E4B-6DB350FD92C2}" srcId="{3878E16C-EEF7-4FA1-AEC3-5C6313C39DAD}" destId="{3C691044-25AD-4F02-A824-0FE3429FEE2A}" srcOrd="2" destOrd="0" parTransId="{5DCB5F38-647D-446D-8532-14887DE47F7C}" sibTransId="{C4DAAAA7-7828-496D-B6D7-1368350CD2FA}"/>
    <dgm:cxn modelId="{C7398C4B-F3B9-4D86-8F20-6029864FF9B7}" type="presOf" srcId="{5DCB5F38-647D-446D-8532-14887DE47F7C}" destId="{35D793CF-66CF-4182-977C-C3596B32E584}" srcOrd="0" destOrd="0" presId="urn:microsoft.com/office/officeart/2005/8/layout/radial1"/>
    <dgm:cxn modelId="{5CF05002-65A3-4304-8825-BCC9B8DC9B30}" type="presOf" srcId="{5DCB5F38-647D-446D-8532-14887DE47F7C}" destId="{61291056-F3BC-457F-A63E-7B30C3DAAB02}" srcOrd="1" destOrd="0" presId="urn:microsoft.com/office/officeart/2005/8/layout/radial1"/>
    <dgm:cxn modelId="{F7A402BA-FD8B-401A-9386-CC9390D522A1}" type="presOf" srcId="{F82C92DC-F790-4A1D-ADB0-111650F22531}" destId="{223264FA-9401-430F-9460-388DB4441DC2}" srcOrd="1" destOrd="0" presId="urn:microsoft.com/office/officeart/2005/8/layout/radial1"/>
    <dgm:cxn modelId="{C288657B-9E75-4679-B103-AAEAAAADE338}" type="presOf" srcId="{B1094EE0-D77C-4A49-9FD4-A5E9A1CBCDDF}" destId="{09AB587D-3395-4E37-843C-913A764A67EE}" srcOrd="0" destOrd="0" presId="urn:microsoft.com/office/officeart/2005/8/layout/radial1"/>
    <dgm:cxn modelId="{494D33D0-4627-412F-9C33-D2E294D5934A}" type="presOf" srcId="{D98BFBBE-E85B-47AE-A1D4-1095E8B1E627}" destId="{1E83B970-D885-4895-BB85-164E5C96EDDD}" srcOrd="0" destOrd="0" presId="urn:microsoft.com/office/officeart/2005/8/layout/radial1"/>
    <dgm:cxn modelId="{B48DE4C6-848B-4E70-ABCC-1BB772D74F9F}" srcId="{3878E16C-EEF7-4FA1-AEC3-5C6313C39DAD}" destId="{B1094EE0-D77C-4A49-9FD4-A5E9A1CBCDDF}" srcOrd="1" destOrd="0" parTransId="{F82C92DC-F790-4A1D-ADB0-111650F22531}" sibTransId="{E0CCEBCC-934D-4E58-88C3-33CB34DF01F0}"/>
    <dgm:cxn modelId="{068A926D-32E2-4F7C-A55F-6194390E87B5}" srcId="{3878E16C-EEF7-4FA1-AEC3-5C6313C39DAD}" destId="{EEB948BB-DDC4-4727-BE33-7E83B670811B}" srcOrd="0" destOrd="0" parTransId="{D98BFBBE-E85B-47AE-A1D4-1095E8B1E627}" sibTransId="{46D6A086-F835-417D-9938-D2532C7EF331}"/>
    <dgm:cxn modelId="{87520246-C192-4823-BC62-CD7D4834AA60}" type="presOf" srcId="{4910A370-5E01-4DD4-9917-8EDD9EAC3360}" destId="{B38443E7-80F5-4EA7-A8E1-58B0AE557D9D}" srcOrd="0" destOrd="0" presId="urn:microsoft.com/office/officeart/2005/8/layout/radial1"/>
    <dgm:cxn modelId="{2BD7119C-5FBD-4C35-BBC9-2C61BD554409}" type="presParOf" srcId="{B38443E7-80F5-4EA7-A8E1-58B0AE557D9D}" destId="{4446C78B-A20D-4132-BBC1-6B89EE63381C}" srcOrd="0" destOrd="0" presId="urn:microsoft.com/office/officeart/2005/8/layout/radial1"/>
    <dgm:cxn modelId="{4F64C581-B2D4-420E-BBDA-7E2FEA5DA422}" type="presParOf" srcId="{B38443E7-80F5-4EA7-A8E1-58B0AE557D9D}" destId="{1E83B970-D885-4895-BB85-164E5C96EDDD}" srcOrd="1" destOrd="0" presId="urn:microsoft.com/office/officeart/2005/8/layout/radial1"/>
    <dgm:cxn modelId="{0E9BD155-2859-44DC-B510-207CC19DE0C2}" type="presParOf" srcId="{1E83B970-D885-4895-BB85-164E5C96EDDD}" destId="{22CF28AD-96A1-488A-B483-AF83464F9E17}" srcOrd="0" destOrd="0" presId="urn:microsoft.com/office/officeart/2005/8/layout/radial1"/>
    <dgm:cxn modelId="{458C2DCF-91DC-4492-B94A-B35B74ACD6E3}" type="presParOf" srcId="{B38443E7-80F5-4EA7-A8E1-58B0AE557D9D}" destId="{6CF0F0F6-2D6B-4F0A-B6F5-43255121B6B2}" srcOrd="2" destOrd="0" presId="urn:microsoft.com/office/officeart/2005/8/layout/radial1"/>
    <dgm:cxn modelId="{1626DD92-BFFE-4F54-83B1-9978C6E6643F}" type="presParOf" srcId="{B38443E7-80F5-4EA7-A8E1-58B0AE557D9D}" destId="{01D63955-0469-4B2E-9B7C-16D0C9253C8F}" srcOrd="3" destOrd="0" presId="urn:microsoft.com/office/officeart/2005/8/layout/radial1"/>
    <dgm:cxn modelId="{FDAF4989-9EFB-4BD2-A380-C3A246B9F7B5}" type="presParOf" srcId="{01D63955-0469-4B2E-9B7C-16D0C9253C8F}" destId="{223264FA-9401-430F-9460-388DB4441DC2}" srcOrd="0" destOrd="0" presId="urn:microsoft.com/office/officeart/2005/8/layout/radial1"/>
    <dgm:cxn modelId="{78AF536F-D410-4C3A-A4B3-8FD9DF3E2FFA}" type="presParOf" srcId="{B38443E7-80F5-4EA7-A8E1-58B0AE557D9D}" destId="{09AB587D-3395-4E37-843C-913A764A67EE}" srcOrd="4" destOrd="0" presId="urn:microsoft.com/office/officeart/2005/8/layout/radial1"/>
    <dgm:cxn modelId="{A6730D04-8550-4F92-870B-41097901BA45}" type="presParOf" srcId="{B38443E7-80F5-4EA7-A8E1-58B0AE557D9D}" destId="{35D793CF-66CF-4182-977C-C3596B32E584}" srcOrd="5" destOrd="0" presId="urn:microsoft.com/office/officeart/2005/8/layout/radial1"/>
    <dgm:cxn modelId="{CDFC14E2-85CC-4557-8C66-21AC1921EE7A}" type="presParOf" srcId="{35D793CF-66CF-4182-977C-C3596B32E584}" destId="{61291056-F3BC-457F-A63E-7B30C3DAAB02}" srcOrd="0" destOrd="0" presId="urn:microsoft.com/office/officeart/2005/8/layout/radial1"/>
    <dgm:cxn modelId="{2C09D71F-2FAC-4900-A22B-0A4296F3EE70}" type="presParOf" srcId="{B38443E7-80F5-4EA7-A8E1-58B0AE557D9D}" destId="{8E3DE418-F83C-4E84-A2C4-C7B2933B01C8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03EB47-88BC-4041-8AE4-E61F08AD0F6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61813EC9-F8C6-43C1-97F3-C0FCBE163F6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Методи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ческая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неделя</a:t>
          </a:r>
        </a:p>
      </dgm:t>
    </dgm:pt>
    <dgm:pt modelId="{B6BE0A46-2C4E-4FFF-B2DA-4B6941074247}" type="parTrans" cxnId="{79005778-CD28-4F62-A20C-E8A0F4F79229}">
      <dgm:prSet/>
      <dgm:spPr/>
      <dgm:t>
        <a:bodyPr/>
        <a:lstStyle/>
        <a:p>
          <a:endParaRPr lang="ru-RU"/>
        </a:p>
      </dgm:t>
    </dgm:pt>
    <dgm:pt modelId="{2B8436D1-5952-4C77-A8F2-25A793AC9186}" type="sibTrans" cxnId="{79005778-CD28-4F62-A20C-E8A0F4F79229}">
      <dgm:prSet/>
      <dgm:spPr/>
      <dgm:t>
        <a:bodyPr/>
        <a:lstStyle/>
        <a:p>
          <a:endParaRPr lang="ru-RU"/>
        </a:p>
      </dgm:t>
    </dgm:pt>
    <dgm:pt modelId="{1D9AF95D-9B1D-47EB-A876-BB09512B9FD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Тест для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Родителе и детей</a:t>
          </a:r>
        </a:p>
      </dgm:t>
    </dgm:pt>
    <dgm:pt modelId="{4578AFA7-2FA4-4CD2-8869-371F605287CE}" type="parTrans" cxnId="{90591CF5-42EF-4451-8815-AB08D49D486B}">
      <dgm:prSet/>
      <dgm:spPr/>
      <dgm:t>
        <a:bodyPr/>
        <a:lstStyle/>
        <a:p>
          <a:endParaRPr lang="ru-RU"/>
        </a:p>
      </dgm:t>
    </dgm:pt>
    <dgm:pt modelId="{EC54F1CF-ECD7-459C-B37D-2592E3AABB54}" type="sibTrans" cxnId="{90591CF5-42EF-4451-8815-AB08D49D486B}">
      <dgm:prSet/>
      <dgm:spPr/>
      <dgm:t>
        <a:bodyPr/>
        <a:lstStyle/>
        <a:p>
          <a:endParaRPr lang="ru-RU"/>
        </a:p>
      </dgm:t>
    </dgm:pt>
    <dgm:pt modelId="{B1840EF8-6D5C-40E7-98CF-87A6102802C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Наглядная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информация</a:t>
          </a:r>
        </a:p>
      </dgm:t>
    </dgm:pt>
    <dgm:pt modelId="{71398D08-9E0F-4007-AD6C-E1D79B06294C}" type="parTrans" cxnId="{D29A4FC4-A3A9-4AAF-974C-E85DB1A2F110}">
      <dgm:prSet/>
      <dgm:spPr/>
      <dgm:t>
        <a:bodyPr/>
        <a:lstStyle/>
        <a:p>
          <a:endParaRPr lang="ru-RU"/>
        </a:p>
      </dgm:t>
    </dgm:pt>
    <dgm:pt modelId="{67F80D04-B6A3-4253-88D7-6A6A00695D93}" type="sibTrans" cxnId="{D29A4FC4-A3A9-4AAF-974C-E85DB1A2F110}">
      <dgm:prSet/>
      <dgm:spPr/>
      <dgm:t>
        <a:bodyPr/>
        <a:lstStyle/>
        <a:p>
          <a:endParaRPr lang="ru-RU"/>
        </a:p>
      </dgm:t>
    </dgm:pt>
    <dgm:pt modelId="{3623558A-F3A6-4C54-8EFC-0D049AECD0C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Сюжетно –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ролевые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игры</a:t>
          </a:r>
        </a:p>
      </dgm:t>
    </dgm:pt>
    <dgm:pt modelId="{5D6A3E00-C700-481F-8F25-20FED1D01564}" type="parTrans" cxnId="{0A27AA19-BD5C-4434-8928-C46BCD09CA49}">
      <dgm:prSet/>
      <dgm:spPr/>
      <dgm:t>
        <a:bodyPr/>
        <a:lstStyle/>
        <a:p>
          <a:endParaRPr lang="ru-RU"/>
        </a:p>
      </dgm:t>
    </dgm:pt>
    <dgm:pt modelId="{7476E6CD-4294-4030-9D92-4BEF213C7DD0}" type="sibTrans" cxnId="{0A27AA19-BD5C-4434-8928-C46BCD09CA49}">
      <dgm:prSet/>
      <dgm:spPr/>
      <dgm:t>
        <a:bodyPr/>
        <a:lstStyle/>
        <a:p>
          <a:endParaRPr lang="ru-RU"/>
        </a:p>
      </dgm:t>
    </dgm:pt>
    <dgm:pt modelId="{8D373ACD-F860-408B-B6E1-A33AAF27A3B6}" type="pres">
      <dgm:prSet presAssocID="{9003EB47-88BC-4041-8AE4-E61F08AD0F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BA8F205-2533-4CBF-966B-CFF7610B08D6}" type="pres">
      <dgm:prSet presAssocID="{61813EC9-F8C6-43C1-97F3-C0FCBE163F61}" presName="hierRoot1" presStyleCnt="0">
        <dgm:presLayoutVars>
          <dgm:hierBranch/>
        </dgm:presLayoutVars>
      </dgm:prSet>
      <dgm:spPr/>
    </dgm:pt>
    <dgm:pt modelId="{53189BBB-658F-4D9B-8DC6-71F8761F56A3}" type="pres">
      <dgm:prSet presAssocID="{61813EC9-F8C6-43C1-97F3-C0FCBE163F61}" presName="rootComposite1" presStyleCnt="0"/>
      <dgm:spPr/>
    </dgm:pt>
    <dgm:pt modelId="{F252AB18-A040-42F2-9817-2B818675726C}" type="pres">
      <dgm:prSet presAssocID="{61813EC9-F8C6-43C1-97F3-C0FCBE163F61}" presName="rootText1" presStyleLbl="node0" presStyleIdx="0" presStyleCnt="1" custScaleY="2839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7B1292-E3A2-4805-9AB7-12D85B6999D5}" type="pres">
      <dgm:prSet presAssocID="{61813EC9-F8C6-43C1-97F3-C0FCBE163F6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9B2239F-CCA9-4FD9-A78F-F994FD70AE70}" type="pres">
      <dgm:prSet presAssocID="{61813EC9-F8C6-43C1-97F3-C0FCBE163F61}" presName="hierChild2" presStyleCnt="0"/>
      <dgm:spPr/>
    </dgm:pt>
    <dgm:pt modelId="{7FB6F36F-6944-45ED-9C08-C441E71010D5}" type="pres">
      <dgm:prSet presAssocID="{4578AFA7-2FA4-4CD2-8869-371F605287CE}" presName="Name35" presStyleLbl="parChTrans1D2" presStyleIdx="0" presStyleCnt="3"/>
      <dgm:spPr/>
      <dgm:t>
        <a:bodyPr/>
        <a:lstStyle/>
        <a:p>
          <a:endParaRPr lang="ru-RU"/>
        </a:p>
      </dgm:t>
    </dgm:pt>
    <dgm:pt modelId="{5124D7F8-853B-4B95-92A5-26CF9F3D3610}" type="pres">
      <dgm:prSet presAssocID="{1D9AF95D-9B1D-47EB-A876-BB09512B9FD6}" presName="hierRoot2" presStyleCnt="0">
        <dgm:presLayoutVars>
          <dgm:hierBranch/>
        </dgm:presLayoutVars>
      </dgm:prSet>
      <dgm:spPr/>
    </dgm:pt>
    <dgm:pt modelId="{9BDE5FCE-A155-4065-9FD9-57755721D45D}" type="pres">
      <dgm:prSet presAssocID="{1D9AF95D-9B1D-47EB-A876-BB09512B9FD6}" presName="rootComposite" presStyleCnt="0"/>
      <dgm:spPr/>
    </dgm:pt>
    <dgm:pt modelId="{AA2BBC1F-9833-4D2D-B059-1AE7C7EB0ECC}" type="pres">
      <dgm:prSet presAssocID="{1D9AF95D-9B1D-47EB-A876-BB09512B9FD6}" presName="rootText" presStyleLbl="node2" presStyleIdx="0" presStyleCnt="3" custScaleY="2807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CAF778-F92E-4EC2-B360-5E7E43990C45}" type="pres">
      <dgm:prSet presAssocID="{1D9AF95D-9B1D-47EB-A876-BB09512B9FD6}" presName="rootConnector" presStyleLbl="node2" presStyleIdx="0" presStyleCnt="3"/>
      <dgm:spPr/>
      <dgm:t>
        <a:bodyPr/>
        <a:lstStyle/>
        <a:p>
          <a:endParaRPr lang="ru-RU"/>
        </a:p>
      </dgm:t>
    </dgm:pt>
    <dgm:pt modelId="{5712B39B-9898-4A93-A5FB-904ECFC845E1}" type="pres">
      <dgm:prSet presAssocID="{1D9AF95D-9B1D-47EB-A876-BB09512B9FD6}" presName="hierChild4" presStyleCnt="0"/>
      <dgm:spPr/>
    </dgm:pt>
    <dgm:pt modelId="{CDC34BB1-05FC-4CBF-A698-C9157894AA13}" type="pres">
      <dgm:prSet presAssocID="{1D9AF95D-9B1D-47EB-A876-BB09512B9FD6}" presName="hierChild5" presStyleCnt="0"/>
      <dgm:spPr/>
    </dgm:pt>
    <dgm:pt modelId="{304A1C4F-7958-4A3C-AF45-E4A7DED57859}" type="pres">
      <dgm:prSet presAssocID="{71398D08-9E0F-4007-AD6C-E1D79B06294C}" presName="Name35" presStyleLbl="parChTrans1D2" presStyleIdx="1" presStyleCnt="3"/>
      <dgm:spPr/>
      <dgm:t>
        <a:bodyPr/>
        <a:lstStyle/>
        <a:p>
          <a:endParaRPr lang="ru-RU"/>
        </a:p>
      </dgm:t>
    </dgm:pt>
    <dgm:pt modelId="{A08FEA79-3776-4F95-9F66-F402FECDCD47}" type="pres">
      <dgm:prSet presAssocID="{B1840EF8-6D5C-40E7-98CF-87A6102802C4}" presName="hierRoot2" presStyleCnt="0">
        <dgm:presLayoutVars>
          <dgm:hierBranch/>
        </dgm:presLayoutVars>
      </dgm:prSet>
      <dgm:spPr/>
    </dgm:pt>
    <dgm:pt modelId="{5CF363FA-67F7-4DA1-AE8E-F5D3C0F4B85D}" type="pres">
      <dgm:prSet presAssocID="{B1840EF8-6D5C-40E7-98CF-87A6102802C4}" presName="rootComposite" presStyleCnt="0"/>
      <dgm:spPr/>
    </dgm:pt>
    <dgm:pt modelId="{4AE4CFC4-7040-4E50-A388-FDAE5A1A6DC8}" type="pres">
      <dgm:prSet presAssocID="{B1840EF8-6D5C-40E7-98CF-87A6102802C4}" presName="rootText" presStyleLbl="node2" presStyleIdx="1" presStyleCnt="3" custScaleY="287773" custLinFactNeighborX="1597" custLinFactNeighborY="96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446AAA-0EE8-41C2-BA32-7D041EA6096E}" type="pres">
      <dgm:prSet presAssocID="{B1840EF8-6D5C-40E7-98CF-87A6102802C4}" presName="rootConnector" presStyleLbl="node2" presStyleIdx="1" presStyleCnt="3"/>
      <dgm:spPr/>
      <dgm:t>
        <a:bodyPr/>
        <a:lstStyle/>
        <a:p>
          <a:endParaRPr lang="ru-RU"/>
        </a:p>
      </dgm:t>
    </dgm:pt>
    <dgm:pt modelId="{21698AA7-2D07-442B-9BE3-23867C94C842}" type="pres">
      <dgm:prSet presAssocID="{B1840EF8-6D5C-40E7-98CF-87A6102802C4}" presName="hierChild4" presStyleCnt="0"/>
      <dgm:spPr/>
    </dgm:pt>
    <dgm:pt modelId="{966EC904-1CC1-46D1-AC75-C2D24B888C4A}" type="pres">
      <dgm:prSet presAssocID="{B1840EF8-6D5C-40E7-98CF-87A6102802C4}" presName="hierChild5" presStyleCnt="0"/>
      <dgm:spPr/>
    </dgm:pt>
    <dgm:pt modelId="{B81FEEAC-127B-4964-9608-1FD9C533F536}" type="pres">
      <dgm:prSet presAssocID="{5D6A3E00-C700-481F-8F25-20FED1D01564}" presName="Name35" presStyleLbl="parChTrans1D2" presStyleIdx="2" presStyleCnt="3"/>
      <dgm:spPr/>
      <dgm:t>
        <a:bodyPr/>
        <a:lstStyle/>
        <a:p>
          <a:endParaRPr lang="ru-RU"/>
        </a:p>
      </dgm:t>
    </dgm:pt>
    <dgm:pt modelId="{9FD55821-4BF0-450D-8ABA-7FECA7371447}" type="pres">
      <dgm:prSet presAssocID="{3623558A-F3A6-4C54-8EFC-0D049AECD0C7}" presName="hierRoot2" presStyleCnt="0">
        <dgm:presLayoutVars>
          <dgm:hierBranch/>
        </dgm:presLayoutVars>
      </dgm:prSet>
      <dgm:spPr/>
    </dgm:pt>
    <dgm:pt modelId="{29E927C5-291B-424B-B9ED-2E7C9246F48E}" type="pres">
      <dgm:prSet presAssocID="{3623558A-F3A6-4C54-8EFC-0D049AECD0C7}" presName="rootComposite" presStyleCnt="0"/>
      <dgm:spPr/>
    </dgm:pt>
    <dgm:pt modelId="{257E6EA1-95EB-4567-9676-3424C86306B8}" type="pres">
      <dgm:prSet presAssocID="{3623558A-F3A6-4C54-8EFC-0D049AECD0C7}" presName="rootText" presStyleLbl="node2" presStyleIdx="2" presStyleCnt="3" custScaleY="2807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BA7FC1-005C-4CD9-97EE-080C655E9676}" type="pres">
      <dgm:prSet presAssocID="{3623558A-F3A6-4C54-8EFC-0D049AECD0C7}" presName="rootConnector" presStyleLbl="node2" presStyleIdx="2" presStyleCnt="3"/>
      <dgm:spPr/>
      <dgm:t>
        <a:bodyPr/>
        <a:lstStyle/>
        <a:p>
          <a:endParaRPr lang="ru-RU"/>
        </a:p>
      </dgm:t>
    </dgm:pt>
    <dgm:pt modelId="{993B1AD7-3D4D-4A73-BBFB-863164FAAF8C}" type="pres">
      <dgm:prSet presAssocID="{3623558A-F3A6-4C54-8EFC-0D049AECD0C7}" presName="hierChild4" presStyleCnt="0"/>
      <dgm:spPr/>
    </dgm:pt>
    <dgm:pt modelId="{5371E088-9ECB-4E82-9F32-FCB2966D9598}" type="pres">
      <dgm:prSet presAssocID="{3623558A-F3A6-4C54-8EFC-0D049AECD0C7}" presName="hierChild5" presStyleCnt="0"/>
      <dgm:spPr/>
    </dgm:pt>
    <dgm:pt modelId="{4EEFDC3C-B26C-4638-AE8B-BF5800B27AFE}" type="pres">
      <dgm:prSet presAssocID="{61813EC9-F8C6-43C1-97F3-C0FCBE163F61}" presName="hierChild3" presStyleCnt="0"/>
      <dgm:spPr/>
    </dgm:pt>
  </dgm:ptLst>
  <dgm:cxnLst>
    <dgm:cxn modelId="{5A0DB287-35BF-4991-A93E-0C4237F7F63A}" type="presOf" srcId="{1D9AF95D-9B1D-47EB-A876-BB09512B9FD6}" destId="{AA2BBC1F-9833-4D2D-B059-1AE7C7EB0ECC}" srcOrd="0" destOrd="0" presId="urn:microsoft.com/office/officeart/2005/8/layout/orgChart1"/>
    <dgm:cxn modelId="{6A3B63A2-4D27-49C2-898C-4E8BE3647E5A}" type="presOf" srcId="{B1840EF8-6D5C-40E7-98CF-87A6102802C4}" destId="{4AE4CFC4-7040-4E50-A388-FDAE5A1A6DC8}" srcOrd="0" destOrd="0" presId="urn:microsoft.com/office/officeart/2005/8/layout/orgChart1"/>
    <dgm:cxn modelId="{F1D75DF0-AB40-41C5-A972-60400B46FD2C}" type="presOf" srcId="{9003EB47-88BC-4041-8AE4-E61F08AD0F67}" destId="{8D373ACD-F860-408B-B6E1-A33AAF27A3B6}" srcOrd="0" destOrd="0" presId="urn:microsoft.com/office/officeart/2005/8/layout/orgChart1"/>
    <dgm:cxn modelId="{7A076ACD-ACCD-4EE2-A685-5132DD7207E7}" type="presOf" srcId="{61813EC9-F8C6-43C1-97F3-C0FCBE163F61}" destId="{CF7B1292-E3A2-4805-9AB7-12D85B6999D5}" srcOrd="1" destOrd="0" presId="urn:microsoft.com/office/officeart/2005/8/layout/orgChart1"/>
    <dgm:cxn modelId="{79005778-CD28-4F62-A20C-E8A0F4F79229}" srcId="{9003EB47-88BC-4041-8AE4-E61F08AD0F67}" destId="{61813EC9-F8C6-43C1-97F3-C0FCBE163F61}" srcOrd="0" destOrd="0" parTransId="{B6BE0A46-2C4E-4FFF-B2DA-4B6941074247}" sibTransId="{2B8436D1-5952-4C77-A8F2-25A793AC9186}"/>
    <dgm:cxn modelId="{A6486DDF-4BD1-4F3F-B2F2-03C17CE9233E}" type="presOf" srcId="{4578AFA7-2FA4-4CD2-8869-371F605287CE}" destId="{7FB6F36F-6944-45ED-9C08-C441E71010D5}" srcOrd="0" destOrd="0" presId="urn:microsoft.com/office/officeart/2005/8/layout/orgChart1"/>
    <dgm:cxn modelId="{80E80DF3-09B2-449F-8930-9AE13F570120}" type="presOf" srcId="{B1840EF8-6D5C-40E7-98CF-87A6102802C4}" destId="{A3446AAA-0EE8-41C2-BA32-7D041EA6096E}" srcOrd="1" destOrd="0" presId="urn:microsoft.com/office/officeart/2005/8/layout/orgChart1"/>
    <dgm:cxn modelId="{0A27AA19-BD5C-4434-8928-C46BCD09CA49}" srcId="{61813EC9-F8C6-43C1-97F3-C0FCBE163F61}" destId="{3623558A-F3A6-4C54-8EFC-0D049AECD0C7}" srcOrd="2" destOrd="0" parTransId="{5D6A3E00-C700-481F-8F25-20FED1D01564}" sibTransId="{7476E6CD-4294-4030-9D92-4BEF213C7DD0}"/>
    <dgm:cxn modelId="{90591CF5-42EF-4451-8815-AB08D49D486B}" srcId="{61813EC9-F8C6-43C1-97F3-C0FCBE163F61}" destId="{1D9AF95D-9B1D-47EB-A876-BB09512B9FD6}" srcOrd="0" destOrd="0" parTransId="{4578AFA7-2FA4-4CD2-8869-371F605287CE}" sibTransId="{EC54F1CF-ECD7-459C-B37D-2592E3AABB54}"/>
    <dgm:cxn modelId="{72013CDE-3868-4340-A66F-3079B23A0E61}" type="presOf" srcId="{61813EC9-F8C6-43C1-97F3-C0FCBE163F61}" destId="{F252AB18-A040-42F2-9817-2B818675726C}" srcOrd="0" destOrd="0" presId="urn:microsoft.com/office/officeart/2005/8/layout/orgChart1"/>
    <dgm:cxn modelId="{540365BA-4071-4C1F-BF1E-0928FDDC5322}" type="presOf" srcId="{5D6A3E00-C700-481F-8F25-20FED1D01564}" destId="{B81FEEAC-127B-4964-9608-1FD9C533F536}" srcOrd="0" destOrd="0" presId="urn:microsoft.com/office/officeart/2005/8/layout/orgChart1"/>
    <dgm:cxn modelId="{829C5117-7ABF-4094-BDA6-56F1CE9E7E84}" type="presOf" srcId="{71398D08-9E0F-4007-AD6C-E1D79B06294C}" destId="{304A1C4F-7958-4A3C-AF45-E4A7DED57859}" srcOrd="0" destOrd="0" presId="urn:microsoft.com/office/officeart/2005/8/layout/orgChart1"/>
    <dgm:cxn modelId="{D29A4FC4-A3A9-4AAF-974C-E85DB1A2F110}" srcId="{61813EC9-F8C6-43C1-97F3-C0FCBE163F61}" destId="{B1840EF8-6D5C-40E7-98CF-87A6102802C4}" srcOrd="1" destOrd="0" parTransId="{71398D08-9E0F-4007-AD6C-E1D79B06294C}" sibTransId="{67F80D04-B6A3-4253-88D7-6A6A00695D93}"/>
    <dgm:cxn modelId="{7D515266-9CB5-4CEE-9D0C-A99EB4321DFD}" type="presOf" srcId="{3623558A-F3A6-4C54-8EFC-0D049AECD0C7}" destId="{257E6EA1-95EB-4567-9676-3424C86306B8}" srcOrd="0" destOrd="0" presId="urn:microsoft.com/office/officeart/2005/8/layout/orgChart1"/>
    <dgm:cxn modelId="{75826024-89B9-4771-82BD-F019187344C8}" type="presOf" srcId="{1D9AF95D-9B1D-47EB-A876-BB09512B9FD6}" destId="{20CAF778-F92E-4EC2-B360-5E7E43990C45}" srcOrd="1" destOrd="0" presId="urn:microsoft.com/office/officeart/2005/8/layout/orgChart1"/>
    <dgm:cxn modelId="{016CDA86-73A5-432F-999C-691AEC94F05D}" type="presOf" srcId="{3623558A-F3A6-4C54-8EFC-0D049AECD0C7}" destId="{73BA7FC1-005C-4CD9-97EE-080C655E9676}" srcOrd="1" destOrd="0" presId="urn:microsoft.com/office/officeart/2005/8/layout/orgChart1"/>
    <dgm:cxn modelId="{9360B8F9-EAE3-4B1A-83D8-FC47833D2EF3}" type="presParOf" srcId="{8D373ACD-F860-408B-B6E1-A33AAF27A3B6}" destId="{1BA8F205-2533-4CBF-966B-CFF7610B08D6}" srcOrd="0" destOrd="0" presId="urn:microsoft.com/office/officeart/2005/8/layout/orgChart1"/>
    <dgm:cxn modelId="{545960A6-5411-414D-98AA-216D6F183F45}" type="presParOf" srcId="{1BA8F205-2533-4CBF-966B-CFF7610B08D6}" destId="{53189BBB-658F-4D9B-8DC6-71F8761F56A3}" srcOrd="0" destOrd="0" presId="urn:microsoft.com/office/officeart/2005/8/layout/orgChart1"/>
    <dgm:cxn modelId="{20EAA22E-BC82-4DD2-B5CC-85F1EE815823}" type="presParOf" srcId="{53189BBB-658F-4D9B-8DC6-71F8761F56A3}" destId="{F252AB18-A040-42F2-9817-2B818675726C}" srcOrd="0" destOrd="0" presId="urn:microsoft.com/office/officeart/2005/8/layout/orgChart1"/>
    <dgm:cxn modelId="{F86A803F-860C-4569-A871-DE2AD48A33F6}" type="presParOf" srcId="{53189BBB-658F-4D9B-8DC6-71F8761F56A3}" destId="{CF7B1292-E3A2-4805-9AB7-12D85B6999D5}" srcOrd="1" destOrd="0" presId="urn:microsoft.com/office/officeart/2005/8/layout/orgChart1"/>
    <dgm:cxn modelId="{64076106-9E72-4372-970F-AB30C5B53D52}" type="presParOf" srcId="{1BA8F205-2533-4CBF-966B-CFF7610B08D6}" destId="{B9B2239F-CCA9-4FD9-A78F-F994FD70AE70}" srcOrd="1" destOrd="0" presId="urn:microsoft.com/office/officeart/2005/8/layout/orgChart1"/>
    <dgm:cxn modelId="{0F4C64C5-D304-4C54-9DEE-EF5A8599F92D}" type="presParOf" srcId="{B9B2239F-CCA9-4FD9-A78F-F994FD70AE70}" destId="{7FB6F36F-6944-45ED-9C08-C441E71010D5}" srcOrd="0" destOrd="0" presId="urn:microsoft.com/office/officeart/2005/8/layout/orgChart1"/>
    <dgm:cxn modelId="{4D45CE5D-D0AF-4545-8CA7-DC221CE58D13}" type="presParOf" srcId="{B9B2239F-CCA9-4FD9-A78F-F994FD70AE70}" destId="{5124D7F8-853B-4B95-92A5-26CF9F3D3610}" srcOrd="1" destOrd="0" presId="urn:microsoft.com/office/officeart/2005/8/layout/orgChart1"/>
    <dgm:cxn modelId="{D9503EC6-2791-44B2-8BEF-4E55DE4B24BF}" type="presParOf" srcId="{5124D7F8-853B-4B95-92A5-26CF9F3D3610}" destId="{9BDE5FCE-A155-4065-9FD9-57755721D45D}" srcOrd="0" destOrd="0" presId="urn:microsoft.com/office/officeart/2005/8/layout/orgChart1"/>
    <dgm:cxn modelId="{DB1CF9AB-8FC9-4890-9B99-9579AB4E8999}" type="presParOf" srcId="{9BDE5FCE-A155-4065-9FD9-57755721D45D}" destId="{AA2BBC1F-9833-4D2D-B059-1AE7C7EB0ECC}" srcOrd="0" destOrd="0" presId="urn:microsoft.com/office/officeart/2005/8/layout/orgChart1"/>
    <dgm:cxn modelId="{3CC4BD8D-621B-4B7A-BB90-4213250CF6C0}" type="presParOf" srcId="{9BDE5FCE-A155-4065-9FD9-57755721D45D}" destId="{20CAF778-F92E-4EC2-B360-5E7E43990C45}" srcOrd="1" destOrd="0" presId="urn:microsoft.com/office/officeart/2005/8/layout/orgChart1"/>
    <dgm:cxn modelId="{DBA7CABF-DF91-44D8-B3F0-59A43C864404}" type="presParOf" srcId="{5124D7F8-853B-4B95-92A5-26CF9F3D3610}" destId="{5712B39B-9898-4A93-A5FB-904ECFC845E1}" srcOrd="1" destOrd="0" presId="urn:microsoft.com/office/officeart/2005/8/layout/orgChart1"/>
    <dgm:cxn modelId="{02A9A684-886E-4ADD-A61D-708DB30B03EA}" type="presParOf" srcId="{5124D7F8-853B-4B95-92A5-26CF9F3D3610}" destId="{CDC34BB1-05FC-4CBF-A698-C9157894AA13}" srcOrd="2" destOrd="0" presId="urn:microsoft.com/office/officeart/2005/8/layout/orgChart1"/>
    <dgm:cxn modelId="{AF7B8416-55C0-4291-8D85-A9EF1152FDAC}" type="presParOf" srcId="{B9B2239F-CCA9-4FD9-A78F-F994FD70AE70}" destId="{304A1C4F-7958-4A3C-AF45-E4A7DED57859}" srcOrd="2" destOrd="0" presId="urn:microsoft.com/office/officeart/2005/8/layout/orgChart1"/>
    <dgm:cxn modelId="{B49426C3-840B-443E-884E-587D48D5DE0F}" type="presParOf" srcId="{B9B2239F-CCA9-4FD9-A78F-F994FD70AE70}" destId="{A08FEA79-3776-4F95-9F66-F402FECDCD47}" srcOrd="3" destOrd="0" presId="urn:microsoft.com/office/officeart/2005/8/layout/orgChart1"/>
    <dgm:cxn modelId="{3B33CE2A-A5EA-43BC-BF3F-BBAF0912E36A}" type="presParOf" srcId="{A08FEA79-3776-4F95-9F66-F402FECDCD47}" destId="{5CF363FA-67F7-4DA1-AE8E-F5D3C0F4B85D}" srcOrd="0" destOrd="0" presId="urn:microsoft.com/office/officeart/2005/8/layout/orgChart1"/>
    <dgm:cxn modelId="{2A390E41-D0E5-4588-A80E-6EA3D3B97619}" type="presParOf" srcId="{5CF363FA-67F7-4DA1-AE8E-F5D3C0F4B85D}" destId="{4AE4CFC4-7040-4E50-A388-FDAE5A1A6DC8}" srcOrd="0" destOrd="0" presId="urn:microsoft.com/office/officeart/2005/8/layout/orgChart1"/>
    <dgm:cxn modelId="{881BDD14-6D31-4742-BE4D-7EA27AD957BE}" type="presParOf" srcId="{5CF363FA-67F7-4DA1-AE8E-F5D3C0F4B85D}" destId="{A3446AAA-0EE8-41C2-BA32-7D041EA6096E}" srcOrd="1" destOrd="0" presId="urn:microsoft.com/office/officeart/2005/8/layout/orgChart1"/>
    <dgm:cxn modelId="{E8972020-E09C-4551-B31F-A7B20EAC8552}" type="presParOf" srcId="{A08FEA79-3776-4F95-9F66-F402FECDCD47}" destId="{21698AA7-2D07-442B-9BE3-23867C94C842}" srcOrd="1" destOrd="0" presId="urn:microsoft.com/office/officeart/2005/8/layout/orgChart1"/>
    <dgm:cxn modelId="{F2AAC172-BC53-414C-949E-4355B340EF79}" type="presParOf" srcId="{A08FEA79-3776-4F95-9F66-F402FECDCD47}" destId="{966EC904-1CC1-46D1-AC75-C2D24B888C4A}" srcOrd="2" destOrd="0" presId="urn:microsoft.com/office/officeart/2005/8/layout/orgChart1"/>
    <dgm:cxn modelId="{5F926ADB-BF4B-45B1-9D9C-970815BE27CE}" type="presParOf" srcId="{B9B2239F-CCA9-4FD9-A78F-F994FD70AE70}" destId="{B81FEEAC-127B-4964-9608-1FD9C533F536}" srcOrd="4" destOrd="0" presId="urn:microsoft.com/office/officeart/2005/8/layout/orgChart1"/>
    <dgm:cxn modelId="{16BE21B0-7074-4DCC-A29A-0C2DD79C995F}" type="presParOf" srcId="{B9B2239F-CCA9-4FD9-A78F-F994FD70AE70}" destId="{9FD55821-4BF0-450D-8ABA-7FECA7371447}" srcOrd="5" destOrd="0" presId="urn:microsoft.com/office/officeart/2005/8/layout/orgChart1"/>
    <dgm:cxn modelId="{225D5D31-B155-45CE-B6A9-5FD720BCFB78}" type="presParOf" srcId="{9FD55821-4BF0-450D-8ABA-7FECA7371447}" destId="{29E927C5-291B-424B-B9ED-2E7C9246F48E}" srcOrd="0" destOrd="0" presId="urn:microsoft.com/office/officeart/2005/8/layout/orgChart1"/>
    <dgm:cxn modelId="{E95DE58B-3392-4BE0-AC31-53CBB6F65F58}" type="presParOf" srcId="{29E927C5-291B-424B-B9ED-2E7C9246F48E}" destId="{257E6EA1-95EB-4567-9676-3424C86306B8}" srcOrd="0" destOrd="0" presId="urn:microsoft.com/office/officeart/2005/8/layout/orgChart1"/>
    <dgm:cxn modelId="{B66DA822-C523-45D6-8646-84BA193305A1}" type="presParOf" srcId="{29E927C5-291B-424B-B9ED-2E7C9246F48E}" destId="{73BA7FC1-005C-4CD9-97EE-080C655E9676}" srcOrd="1" destOrd="0" presId="urn:microsoft.com/office/officeart/2005/8/layout/orgChart1"/>
    <dgm:cxn modelId="{9778E4C1-E19C-4293-8C52-F78EEAED0DEA}" type="presParOf" srcId="{9FD55821-4BF0-450D-8ABA-7FECA7371447}" destId="{993B1AD7-3D4D-4A73-BBFB-863164FAAF8C}" srcOrd="1" destOrd="0" presId="urn:microsoft.com/office/officeart/2005/8/layout/orgChart1"/>
    <dgm:cxn modelId="{D4F9DBFF-E3A1-4BEA-81FD-D284DB71EB03}" type="presParOf" srcId="{9FD55821-4BF0-450D-8ABA-7FECA7371447}" destId="{5371E088-9ECB-4E82-9F32-FCB2966D9598}" srcOrd="2" destOrd="0" presId="urn:microsoft.com/office/officeart/2005/8/layout/orgChart1"/>
    <dgm:cxn modelId="{32B9AA81-A85B-432B-8385-C6BF039F502B}" type="presParOf" srcId="{1BA8F205-2533-4CBF-966B-CFF7610B08D6}" destId="{4EEFDC3C-B26C-4638-AE8B-BF5800B27AF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A6D3C3-58C9-45CF-BD8C-98247E659EB9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95A52E8C-EF4C-4619-9058-2B976A1F11E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пожар</a:t>
          </a:r>
        </a:p>
      </dgm:t>
    </dgm:pt>
    <dgm:pt modelId="{5BD404A1-A166-4AFB-8BC6-BCF0B45ACCA8}" type="parTrans" cxnId="{E0746CB7-F2A6-4DE7-A659-CC54CF54659A}">
      <dgm:prSet/>
      <dgm:spPr/>
      <dgm:t>
        <a:bodyPr/>
        <a:lstStyle/>
        <a:p>
          <a:endParaRPr lang="ru-RU"/>
        </a:p>
      </dgm:t>
    </dgm:pt>
    <dgm:pt modelId="{C1E80E1D-76CD-472D-B734-F365DE6EFF16}" type="sibTrans" cxnId="{E0746CB7-F2A6-4DE7-A659-CC54CF54659A}">
      <dgm:prSet/>
      <dgm:spPr/>
      <dgm:t>
        <a:bodyPr/>
        <a:lstStyle/>
        <a:p>
          <a:endParaRPr lang="ru-RU"/>
        </a:p>
      </dgm:t>
    </dgm:pt>
    <dgm:pt modelId="{A8A857DF-5DB1-487B-965E-5B531F03412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сптчки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6057105B-800A-4543-BC75-191D15B565B4}" type="parTrans" cxnId="{D535E4AE-2835-4195-B826-7DA1BB1FC242}">
      <dgm:prSet/>
      <dgm:spPr/>
      <dgm:t>
        <a:bodyPr/>
        <a:lstStyle/>
        <a:p>
          <a:endParaRPr lang="ru-RU"/>
        </a:p>
      </dgm:t>
    </dgm:pt>
    <dgm:pt modelId="{3B73CCA0-CD99-4D55-A00F-FC30AE6D512E}" type="sibTrans" cxnId="{D535E4AE-2835-4195-B826-7DA1BB1FC242}">
      <dgm:prSet/>
      <dgm:spPr/>
      <dgm:t>
        <a:bodyPr/>
        <a:lstStyle/>
        <a:p>
          <a:endParaRPr lang="ru-RU"/>
        </a:p>
      </dgm:t>
    </dgm:pt>
    <dgm:pt modelId="{7317E150-2C9C-4479-AA73-AC10ADCAF32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Электро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приборы</a:t>
          </a:r>
        </a:p>
      </dgm:t>
    </dgm:pt>
    <dgm:pt modelId="{DD628897-B1AB-491B-8A23-EDDC721C4424}" type="parTrans" cxnId="{0B398476-AE93-4D33-9AA5-88202B7E0044}">
      <dgm:prSet/>
      <dgm:spPr/>
      <dgm:t>
        <a:bodyPr/>
        <a:lstStyle/>
        <a:p>
          <a:endParaRPr lang="ru-RU"/>
        </a:p>
      </dgm:t>
    </dgm:pt>
    <dgm:pt modelId="{CDC1B87B-9E32-4685-9BA1-2D534B34355A}" type="sibTrans" cxnId="{0B398476-AE93-4D33-9AA5-88202B7E0044}">
      <dgm:prSet/>
      <dgm:spPr/>
      <dgm:t>
        <a:bodyPr/>
        <a:lstStyle/>
        <a:p>
          <a:endParaRPr lang="ru-RU"/>
        </a:p>
      </dgm:t>
    </dgm:pt>
    <dgm:pt modelId="{A33753F5-25F2-4B50-956D-A5CF86E5E28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Молнии </a:t>
          </a:r>
        </a:p>
      </dgm:t>
    </dgm:pt>
    <dgm:pt modelId="{37D3924C-C890-4BF2-A3C7-D908D8F84847}" type="parTrans" cxnId="{920DF405-0C41-4B49-9642-ECF732CE50CC}">
      <dgm:prSet/>
      <dgm:spPr/>
      <dgm:t>
        <a:bodyPr/>
        <a:lstStyle/>
        <a:p>
          <a:endParaRPr lang="ru-RU"/>
        </a:p>
      </dgm:t>
    </dgm:pt>
    <dgm:pt modelId="{D023CDD7-E01C-4B4A-AD4F-A0A6A1AC8A41}" type="sibTrans" cxnId="{920DF405-0C41-4B49-9642-ECF732CE50CC}">
      <dgm:prSet/>
      <dgm:spPr/>
      <dgm:t>
        <a:bodyPr/>
        <a:lstStyle/>
        <a:p>
          <a:endParaRPr lang="ru-RU"/>
        </a:p>
      </dgm:t>
    </dgm:pt>
    <dgm:pt modelId="{74472AC2-26A7-42F2-A19B-4EE52F0D4B9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Взрывоопасные вещества</a:t>
          </a:r>
        </a:p>
      </dgm:t>
    </dgm:pt>
    <dgm:pt modelId="{1CD709C0-7F8D-495E-8DBE-0512D58D39EE}" type="parTrans" cxnId="{D1AF592D-CB50-403C-B9CD-D777A786B451}">
      <dgm:prSet/>
      <dgm:spPr/>
      <dgm:t>
        <a:bodyPr/>
        <a:lstStyle/>
        <a:p>
          <a:endParaRPr lang="ru-RU"/>
        </a:p>
      </dgm:t>
    </dgm:pt>
    <dgm:pt modelId="{4A016CCC-E845-43B2-9F4D-F0AFCF2C63AA}" type="sibTrans" cxnId="{D1AF592D-CB50-403C-B9CD-D777A786B451}">
      <dgm:prSet/>
      <dgm:spPr/>
      <dgm:t>
        <a:bodyPr/>
        <a:lstStyle/>
        <a:p>
          <a:endParaRPr lang="ru-RU"/>
        </a:p>
      </dgm:t>
    </dgm:pt>
    <dgm:pt modelId="{664CC7D9-1862-4308-9818-D142568A03BA}" type="pres">
      <dgm:prSet presAssocID="{DAA6D3C3-58C9-45CF-BD8C-98247E659EB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F83751F-E95A-42E2-8834-A84716ED0167}" type="pres">
      <dgm:prSet presAssocID="{95A52E8C-EF4C-4619-9058-2B976A1F11E9}" presName="centerShape" presStyleLbl="node0" presStyleIdx="0" presStyleCnt="1"/>
      <dgm:spPr/>
      <dgm:t>
        <a:bodyPr/>
        <a:lstStyle/>
        <a:p>
          <a:endParaRPr lang="ru-RU"/>
        </a:p>
      </dgm:t>
    </dgm:pt>
    <dgm:pt modelId="{121EB4F1-1AE3-4E9A-9163-05BED2A078ED}" type="pres">
      <dgm:prSet presAssocID="{6057105B-800A-4543-BC75-191D15B565B4}" presName="Name9" presStyleLbl="parChTrans1D2" presStyleIdx="0" presStyleCnt="4"/>
      <dgm:spPr/>
      <dgm:t>
        <a:bodyPr/>
        <a:lstStyle/>
        <a:p>
          <a:endParaRPr lang="ru-RU"/>
        </a:p>
      </dgm:t>
    </dgm:pt>
    <dgm:pt modelId="{DE68C104-2DA8-4170-BABA-8DC7685DFED1}" type="pres">
      <dgm:prSet presAssocID="{6057105B-800A-4543-BC75-191D15B565B4}" presName="connTx" presStyleLbl="parChTrans1D2" presStyleIdx="0" presStyleCnt="4"/>
      <dgm:spPr/>
      <dgm:t>
        <a:bodyPr/>
        <a:lstStyle/>
        <a:p>
          <a:endParaRPr lang="ru-RU"/>
        </a:p>
      </dgm:t>
    </dgm:pt>
    <dgm:pt modelId="{87D224C2-FF4E-4F25-B75E-EE8F765119BC}" type="pres">
      <dgm:prSet presAssocID="{A8A857DF-5DB1-487B-965E-5B531F03412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7D870F-5708-4FBF-BE47-AD32F0C8049E}" type="pres">
      <dgm:prSet presAssocID="{DD628897-B1AB-491B-8A23-EDDC721C4424}" presName="Name9" presStyleLbl="parChTrans1D2" presStyleIdx="1" presStyleCnt="4"/>
      <dgm:spPr/>
      <dgm:t>
        <a:bodyPr/>
        <a:lstStyle/>
        <a:p>
          <a:endParaRPr lang="ru-RU"/>
        </a:p>
      </dgm:t>
    </dgm:pt>
    <dgm:pt modelId="{A083386A-974F-4CD2-9985-F3DD8B8CA0B3}" type="pres">
      <dgm:prSet presAssocID="{DD628897-B1AB-491B-8A23-EDDC721C4424}" presName="connTx" presStyleLbl="parChTrans1D2" presStyleIdx="1" presStyleCnt="4"/>
      <dgm:spPr/>
      <dgm:t>
        <a:bodyPr/>
        <a:lstStyle/>
        <a:p>
          <a:endParaRPr lang="ru-RU"/>
        </a:p>
      </dgm:t>
    </dgm:pt>
    <dgm:pt modelId="{51641523-4F6C-4159-87B3-FF5C325FD3D0}" type="pres">
      <dgm:prSet presAssocID="{7317E150-2C9C-4479-AA73-AC10ADCAF32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8C789-4845-47AD-8D7C-183908E6A102}" type="pres">
      <dgm:prSet presAssocID="{37D3924C-C890-4BF2-A3C7-D908D8F84847}" presName="Name9" presStyleLbl="parChTrans1D2" presStyleIdx="2" presStyleCnt="4"/>
      <dgm:spPr/>
      <dgm:t>
        <a:bodyPr/>
        <a:lstStyle/>
        <a:p>
          <a:endParaRPr lang="ru-RU"/>
        </a:p>
      </dgm:t>
    </dgm:pt>
    <dgm:pt modelId="{114F9CC2-FFD2-402A-BAD7-7D17231E7855}" type="pres">
      <dgm:prSet presAssocID="{37D3924C-C890-4BF2-A3C7-D908D8F84847}" presName="connTx" presStyleLbl="parChTrans1D2" presStyleIdx="2" presStyleCnt="4"/>
      <dgm:spPr/>
      <dgm:t>
        <a:bodyPr/>
        <a:lstStyle/>
        <a:p>
          <a:endParaRPr lang="ru-RU"/>
        </a:p>
      </dgm:t>
    </dgm:pt>
    <dgm:pt modelId="{4EB321A0-D2C6-453E-B0F9-8A7AF5525C61}" type="pres">
      <dgm:prSet presAssocID="{A33753F5-25F2-4B50-956D-A5CF86E5E28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57095-B6C8-4EBC-AFF1-D57341B2A5E8}" type="pres">
      <dgm:prSet presAssocID="{1CD709C0-7F8D-495E-8DBE-0512D58D39EE}" presName="Name9" presStyleLbl="parChTrans1D2" presStyleIdx="3" presStyleCnt="4"/>
      <dgm:spPr/>
      <dgm:t>
        <a:bodyPr/>
        <a:lstStyle/>
        <a:p>
          <a:endParaRPr lang="ru-RU"/>
        </a:p>
      </dgm:t>
    </dgm:pt>
    <dgm:pt modelId="{0F28AF38-8E71-44C3-8B69-D7153B107312}" type="pres">
      <dgm:prSet presAssocID="{1CD709C0-7F8D-495E-8DBE-0512D58D39EE}" presName="connTx" presStyleLbl="parChTrans1D2" presStyleIdx="3" presStyleCnt="4"/>
      <dgm:spPr/>
      <dgm:t>
        <a:bodyPr/>
        <a:lstStyle/>
        <a:p>
          <a:endParaRPr lang="ru-RU"/>
        </a:p>
      </dgm:t>
    </dgm:pt>
    <dgm:pt modelId="{D6E8C98B-F77C-461E-9176-CA39F1B19A52}" type="pres">
      <dgm:prSet presAssocID="{74472AC2-26A7-42F2-A19B-4EE52F0D4B93}" presName="node" presStyleLbl="node1" presStyleIdx="3" presStyleCnt="4" custRadScaleRad="100090" custRadScaleInc="-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72F398-B7E4-43EC-B435-F0AEF4DA3F94}" type="presOf" srcId="{6057105B-800A-4543-BC75-191D15B565B4}" destId="{121EB4F1-1AE3-4E9A-9163-05BED2A078ED}" srcOrd="0" destOrd="0" presId="urn:microsoft.com/office/officeart/2005/8/layout/radial1"/>
    <dgm:cxn modelId="{99AF72EE-997F-432B-BE4D-84758ED5076A}" type="presOf" srcId="{A33753F5-25F2-4B50-956D-A5CF86E5E285}" destId="{4EB321A0-D2C6-453E-B0F9-8A7AF5525C61}" srcOrd="0" destOrd="0" presId="urn:microsoft.com/office/officeart/2005/8/layout/radial1"/>
    <dgm:cxn modelId="{E0746CB7-F2A6-4DE7-A659-CC54CF54659A}" srcId="{DAA6D3C3-58C9-45CF-BD8C-98247E659EB9}" destId="{95A52E8C-EF4C-4619-9058-2B976A1F11E9}" srcOrd="0" destOrd="0" parTransId="{5BD404A1-A166-4AFB-8BC6-BCF0B45ACCA8}" sibTransId="{C1E80E1D-76CD-472D-B734-F365DE6EFF16}"/>
    <dgm:cxn modelId="{A400ADA3-D33E-4AC7-8508-1B444B126A6E}" type="presOf" srcId="{DD628897-B1AB-491B-8A23-EDDC721C4424}" destId="{C87D870F-5708-4FBF-BE47-AD32F0C8049E}" srcOrd="0" destOrd="0" presId="urn:microsoft.com/office/officeart/2005/8/layout/radial1"/>
    <dgm:cxn modelId="{D1AF592D-CB50-403C-B9CD-D777A786B451}" srcId="{95A52E8C-EF4C-4619-9058-2B976A1F11E9}" destId="{74472AC2-26A7-42F2-A19B-4EE52F0D4B93}" srcOrd="3" destOrd="0" parTransId="{1CD709C0-7F8D-495E-8DBE-0512D58D39EE}" sibTransId="{4A016CCC-E845-43B2-9F4D-F0AFCF2C63AA}"/>
    <dgm:cxn modelId="{D535E4AE-2835-4195-B826-7DA1BB1FC242}" srcId="{95A52E8C-EF4C-4619-9058-2B976A1F11E9}" destId="{A8A857DF-5DB1-487B-965E-5B531F034120}" srcOrd="0" destOrd="0" parTransId="{6057105B-800A-4543-BC75-191D15B565B4}" sibTransId="{3B73CCA0-CD99-4D55-A00F-FC30AE6D512E}"/>
    <dgm:cxn modelId="{920DF405-0C41-4B49-9642-ECF732CE50CC}" srcId="{95A52E8C-EF4C-4619-9058-2B976A1F11E9}" destId="{A33753F5-25F2-4B50-956D-A5CF86E5E285}" srcOrd="2" destOrd="0" parTransId="{37D3924C-C890-4BF2-A3C7-D908D8F84847}" sibTransId="{D023CDD7-E01C-4B4A-AD4F-A0A6A1AC8A41}"/>
    <dgm:cxn modelId="{0B398476-AE93-4D33-9AA5-88202B7E0044}" srcId="{95A52E8C-EF4C-4619-9058-2B976A1F11E9}" destId="{7317E150-2C9C-4479-AA73-AC10ADCAF329}" srcOrd="1" destOrd="0" parTransId="{DD628897-B1AB-491B-8A23-EDDC721C4424}" sibTransId="{CDC1B87B-9E32-4685-9BA1-2D534B34355A}"/>
    <dgm:cxn modelId="{523ADC0C-A528-4796-BDB8-22CCECBFB9ED}" type="presOf" srcId="{1CD709C0-7F8D-495E-8DBE-0512D58D39EE}" destId="{3D757095-B6C8-4EBC-AFF1-D57341B2A5E8}" srcOrd="0" destOrd="0" presId="urn:microsoft.com/office/officeart/2005/8/layout/radial1"/>
    <dgm:cxn modelId="{7F2B3531-E0BF-42D0-9D15-EA57B0D59577}" type="presOf" srcId="{37D3924C-C890-4BF2-A3C7-D908D8F84847}" destId="{2958C789-4845-47AD-8D7C-183908E6A102}" srcOrd="0" destOrd="0" presId="urn:microsoft.com/office/officeart/2005/8/layout/radial1"/>
    <dgm:cxn modelId="{DDC1F78D-AC8D-44DB-B77D-453E129B3332}" type="presOf" srcId="{A8A857DF-5DB1-487B-965E-5B531F034120}" destId="{87D224C2-FF4E-4F25-B75E-EE8F765119BC}" srcOrd="0" destOrd="0" presId="urn:microsoft.com/office/officeart/2005/8/layout/radial1"/>
    <dgm:cxn modelId="{A6167D47-AE3E-49BA-8EDD-04F534E95232}" type="presOf" srcId="{DD628897-B1AB-491B-8A23-EDDC721C4424}" destId="{A083386A-974F-4CD2-9985-F3DD8B8CA0B3}" srcOrd="1" destOrd="0" presId="urn:microsoft.com/office/officeart/2005/8/layout/radial1"/>
    <dgm:cxn modelId="{00AB4E19-34D6-4AD4-B185-3B2C3FBF05B0}" type="presOf" srcId="{37D3924C-C890-4BF2-A3C7-D908D8F84847}" destId="{114F9CC2-FFD2-402A-BAD7-7D17231E7855}" srcOrd="1" destOrd="0" presId="urn:microsoft.com/office/officeart/2005/8/layout/radial1"/>
    <dgm:cxn modelId="{716C57F6-10E5-48A0-A58A-FE1376FF0C10}" type="presOf" srcId="{DAA6D3C3-58C9-45CF-BD8C-98247E659EB9}" destId="{664CC7D9-1862-4308-9818-D142568A03BA}" srcOrd="0" destOrd="0" presId="urn:microsoft.com/office/officeart/2005/8/layout/radial1"/>
    <dgm:cxn modelId="{437A8022-2962-4BAE-BCB6-048F35F9B378}" type="presOf" srcId="{1CD709C0-7F8D-495E-8DBE-0512D58D39EE}" destId="{0F28AF38-8E71-44C3-8B69-D7153B107312}" srcOrd="1" destOrd="0" presId="urn:microsoft.com/office/officeart/2005/8/layout/radial1"/>
    <dgm:cxn modelId="{D4C27657-0CCA-43DC-82E2-D6CEB09FE0B5}" type="presOf" srcId="{6057105B-800A-4543-BC75-191D15B565B4}" destId="{DE68C104-2DA8-4170-BABA-8DC7685DFED1}" srcOrd="1" destOrd="0" presId="urn:microsoft.com/office/officeart/2005/8/layout/radial1"/>
    <dgm:cxn modelId="{DA2C1093-2A7E-4DB8-8977-19594CFB053D}" type="presOf" srcId="{74472AC2-26A7-42F2-A19B-4EE52F0D4B93}" destId="{D6E8C98B-F77C-461E-9176-CA39F1B19A52}" srcOrd="0" destOrd="0" presId="urn:microsoft.com/office/officeart/2005/8/layout/radial1"/>
    <dgm:cxn modelId="{07F51232-A0AF-45DB-B8DF-64CE83FC1599}" type="presOf" srcId="{95A52E8C-EF4C-4619-9058-2B976A1F11E9}" destId="{DF83751F-E95A-42E2-8834-A84716ED0167}" srcOrd="0" destOrd="0" presId="urn:microsoft.com/office/officeart/2005/8/layout/radial1"/>
    <dgm:cxn modelId="{0BB35E82-3491-4F11-848F-AE6FBE4E6FBB}" type="presOf" srcId="{7317E150-2C9C-4479-AA73-AC10ADCAF329}" destId="{51641523-4F6C-4159-87B3-FF5C325FD3D0}" srcOrd="0" destOrd="0" presId="urn:microsoft.com/office/officeart/2005/8/layout/radial1"/>
    <dgm:cxn modelId="{5D009E65-E204-4497-93F8-77D4879D0834}" type="presParOf" srcId="{664CC7D9-1862-4308-9818-D142568A03BA}" destId="{DF83751F-E95A-42E2-8834-A84716ED0167}" srcOrd="0" destOrd="0" presId="urn:microsoft.com/office/officeart/2005/8/layout/radial1"/>
    <dgm:cxn modelId="{3C55597A-491C-4A42-9BE9-EC634B2C8AB7}" type="presParOf" srcId="{664CC7D9-1862-4308-9818-D142568A03BA}" destId="{121EB4F1-1AE3-4E9A-9163-05BED2A078ED}" srcOrd="1" destOrd="0" presId="urn:microsoft.com/office/officeart/2005/8/layout/radial1"/>
    <dgm:cxn modelId="{86980008-2D01-42AF-8C26-A9AAE033CBC3}" type="presParOf" srcId="{121EB4F1-1AE3-4E9A-9163-05BED2A078ED}" destId="{DE68C104-2DA8-4170-BABA-8DC7685DFED1}" srcOrd="0" destOrd="0" presId="urn:microsoft.com/office/officeart/2005/8/layout/radial1"/>
    <dgm:cxn modelId="{03C69F7C-E2B1-4593-9C5F-78045D859EE4}" type="presParOf" srcId="{664CC7D9-1862-4308-9818-D142568A03BA}" destId="{87D224C2-FF4E-4F25-B75E-EE8F765119BC}" srcOrd="2" destOrd="0" presId="urn:microsoft.com/office/officeart/2005/8/layout/radial1"/>
    <dgm:cxn modelId="{DBFE9674-5B5E-41C3-B1DC-EBFB85DC1800}" type="presParOf" srcId="{664CC7D9-1862-4308-9818-D142568A03BA}" destId="{C87D870F-5708-4FBF-BE47-AD32F0C8049E}" srcOrd="3" destOrd="0" presId="urn:microsoft.com/office/officeart/2005/8/layout/radial1"/>
    <dgm:cxn modelId="{AEA44DFD-4E7D-447E-BA81-EC5F91ADF931}" type="presParOf" srcId="{C87D870F-5708-4FBF-BE47-AD32F0C8049E}" destId="{A083386A-974F-4CD2-9985-F3DD8B8CA0B3}" srcOrd="0" destOrd="0" presId="urn:microsoft.com/office/officeart/2005/8/layout/radial1"/>
    <dgm:cxn modelId="{E4470C0D-A09F-495A-9BA2-F35040A0A27F}" type="presParOf" srcId="{664CC7D9-1862-4308-9818-D142568A03BA}" destId="{51641523-4F6C-4159-87B3-FF5C325FD3D0}" srcOrd="4" destOrd="0" presId="urn:microsoft.com/office/officeart/2005/8/layout/radial1"/>
    <dgm:cxn modelId="{E8D84511-9FE7-4189-B74D-BA5A8AD664D9}" type="presParOf" srcId="{664CC7D9-1862-4308-9818-D142568A03BA}" destId="{2958C789-4845-47AD-8D7C-183908E6A102}" srcOrd="5" destOrd="0" presId="urn:microsoft.com/office/officeart/2005/8/layout/radial1"/>
    <dgm:cxn modelId="{A72F9ADD-447A-4F38-8C0E-8080D8F9EA12}" type="presParOf" srcId="{2958C789-4845-47AD-8D7C-183908E6A102}" destId="{114F9CC2-FFD2-402A-BAD7-7D17231E7855}" srcOrd="0" destOrd="0" presId="urn:microsoft.com/office/officeart/2005/8/layout/radial1"/>
    <dgm:cxn modelId="{FCF9007A-772E-401B-A299-307F8B8E17B2}" type="presParOf" srcId="{664CC7D9-1862-4308-9818-D142568A03BA}" destId="{4EB321A0-D2C6-453E-B0F9-8A7AF5525C61}" srcOrd="6" destOrd="0" presId="urn:microsoft.com/office/officeart/2005/8/layout/radial1"/>
    <dgm:cxn modelId="{6FCB8E17-0644-46C6-962D-98943F54C6EC}" type="presParOf" srcId="{664CC7D9-1862-4308-9818-D142568A03BA}" destId="{3D757095-B6C8-4EBC-AFF1-D57341B2A5E8}" srcOrd="7" destOrd="0" presId="urn:microsoft.com/office/officeart/2005/8/layout/radial1"/>
    <dgm:cxn modelId="{ADA54267-969F-40E0-B7EF-6D33BF7BFA3D}" type="presParOf" srcId="{3D757095-B6C8-4EBC-AFF1-D57341B2A5E8}" destId="{0F28AF38-8E71-44C3-8B69-D7153B107312}" srcOrd="0" destOrd="0" presId="urn:microsoft.com/office/officeart/2005/8/layout/radial1"/>
    <dgm:cxn modelId="{3261E57D-4B68-44E0-A99D-4092919FB61D}" type="presParOf" srcId="{664CC7D9-1862-4308-9818-D142568A03BA}" destId="{D6E8C98B-F77C-461E-9176-CA39F1B19A52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680BC7A-D7F0-49CB-99E4-A91E7858F786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</dgm:pt>
    <dgm:pt modelId="{2856BB02-0924-4393-964C-BE4BCA407A7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Соблюдает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меры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предосто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рожности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946D4C65-5BF1-43B5-A9E5-8409F26813CF}" type="parTrans" cxnId="{2E058172-7C34-4F0C-B02C-F448ABAAC4FE}">
      <dgm:prSet/>
      <dgm:spPr/>
      <dgm:t>
        <a:bodyPr/>
        <a:lstStyle/>
        <a:p>
          <a:endParaRPr lang="ru-RU"/>
        </a:p>
      </dgm:t>
    </dgm:pt>
    <dgm:pt modelId="{BE9C5B43-22C8-4CA2-8675-F007BEFC2FB2}" type="sibTrans" cxnId="{2E058172-7C34-4F0C-B02C-F448ABAAC4FE}">
      <dgm:prSet/>
      <dgm:spPr/>
      <dgm:t>
        <a:bodyPr/>
        <a:lstStyle/>
        <a:p>
          <a:endParaRPr lang="ru-RU"/>
        </a:p>
      </dgm:t>
    </dgm:pt>
    <dgm:pt modelId="{FB9AF603-6C16-4D1B-AC9E-522AE2075EF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Знает 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способах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преодоления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угрозы</a:t>
          </a:r>
        </a:p>
      </dgm:t>
    </dgm:pt>
    <dgm:pt modelId="{5B82EBCD-EE2C-4386-959E-F6F3CD4A4C5D}" type="parTrans" cxnId="{CE8797DB-6825-4E76-93EE-67A9BA842C65}">
      <dgm:prSet/>
      <dgm:spPr/>
      <dgm:t>
        <a:bodyPr/>
        <a:lstStyle/>
        <a:p>
          <a:endParaRPr lang="ru-RU"/>
        </a:p>
      </dgm:t>
    </dgm:pt>
    <dgm:pt modelId="{ECF3480B-657F-4588-81F9-0F09595DB49F}" type="sibTrans" cxnId="{CE8797DB-6825-4E76-93EE-67A9BA842C65}">
      <dgm:prSet/>
      <dgm:spPr/>
      <dgm:t>
        <a:bodyPr/>
        <a:lstStyle/>
        <a:p>
          <a:endParaRPr lang="ru-RU"/>
        </a:p>
      </dgm:t>
    </dgm:pt>
    <dgm:pt modelId="{A16C6545-9CED-4E52-8BAD-77423F9345B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Знает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элементарные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правила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поведения  на пожаре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15681E50-A3D0-4B1C-83B2-C5E1D729E446}" type="parTrans" cxnId="{8EBD3174-29EF-48F5-9094-06077149FB68}">
      <dgm:prSet/>
      <dgm:spPr/>
      <dgm:t>
        <a:bodyPr/>
        <a:lstStyle/>
        <a:p>
          <a:endParaRPr lang="ru-RU"/>
        </a:p>
      </dgm:t>
    </dgm:pt>
    <dgm:pt modelId="{69AD5295-45D0-4759-9392-B368A5CE8394}" type="sibTrans" cxnId="{8EBD3174-29EF-48F5-9094-06077149FB68}">
      <dgm:prSet/>
      <dgm:spPr/>
      <dgm:t>
        <a:bodyPr/>
        <a:lstStyle/>
        <a:p>
          <a:endParaRPr lang="ru-RU"/>
        </a:p>
      </dgm:t>
    </dgm:pt>
    <dgm:pt modelId="{459F76B2-A924-47E8-A1EE-CECE70DE7039}" type="pres">
      <dgm:prSet presAssocID="{D680BC7A-D7F0-49CB-99E4-A91E7858F786}" presName="cycle" presStyleCnt="0">
        <dgm:presLayoutVars>
          <dgm:dir/>
          <dgm:resizeHandles val="exact"/>
        </dgm:presLayoutVars>
      </dgm:prSet>
      <dgm:spPr/>
    </dgm:pt>
    <dgm:pt modelId="{FCEA58BC-1EE7-41D4-A0F9-E451AFD9B2F3}" type="pres">
      <dgm:prSet presAssocID="{2856BB02-0924-4393-964C-BE4BCA407A7E}" presName="dummy" presStyleCnt="0"/>
      <dgm:spPr/>
    </dgm:pt>
    <dgm:pt modelId="{4065F570-E67E-497E-951B-4DBD08066E16}" type="pres">
      <dgm:prSet presAssocID="{2856BB02-0924-4393-964C-BE4BCA407A7E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892BEB-4A0E-416C-A47E-3D2E6981306C}" type="pres">
      <dgm:prSet presAssocID="{BE9C5B43-22C8-4CA2-8675-F007BEFC2FB2}" presName="sibTrans" presStyleLbl="node1" presStyleIdx="0" presStyleCnt="3"/>
      <dgm:spPr/>
      <dgm:t>
        <a:bodyPr/>
        <a:lstStyle/>
        <a:p>
          <a:endParaRPr lang="ru-RU"/>
        </a:p>
      </dgm:t>
    </dgm:pt>
    <dgm:pt modelId="{7E3D81D6-2B49-4CE8-9144-C8E25029EC31}" type="pres">
      <dgm:prSet presAssocID="{FB9AF603-6C16-4D1B-AC9E-522AE2075EF8}" presName="dummy" presStyleCnt="0"/>
      <dgm:spPr/>
    </dgm:pt>
    <dgm:pt modelId="{4F9F3FC9-F864-4F8A-A38D-A551705F52BF}" type="pres">
      <dgm:prSet presAssocID="{FB9AF603-6C16-4D1B-AC9E-522AE2075EF8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4F44CC-E0CF-4403-88BD-8A2D7E3731CF}" type="pres">
      <dgm:prSet presAssocID="{ECF3480B-657F-4588-81F9-0F09595DB49F}" presName="sibTrans" presStyleLbl="node1" presStyleIdx="1" presStyleCnt="3"/>
      <dgm:spPr/>
      <dgm:t>
        <a:bodyPr/>
        <a:lstStyle/>
        <a:p>
          <a:endParaRPr lang="ru-RU"/>
        </a:p>
      </dgm:t>
    </dgm:pt>
    <dgm:pt modelId="{E7AB7939-5598-4852-B2E7-2193E4E1058C}" type="pres">
      <dgm:prSet presAssocID="{A16C6545-9CED-4E52-8BAD-77423F9345B1}" presName="dummy" presStyleCnt="0"/>
      <dgm:spPr/>
    </dgm:pt>
    <dgm:pt modelId="{44C9184C-FF05-42F8-A883-756DBC8B6028}" type="pres">
      <dgm:prSet presAssocID="{A16C6545-9CED-4E52-8BAD-77423F9345B1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7A0FBE-2557-43D1-81A7-A4D2A2672F22}" type="pres">
      <dgm:prSet presAssocID="{69AD5295-45D0-4759-9392-B368A5CE8394}" presName="sibTrans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8EBD3174-29EF-48F5-9094-06077149FB68}" srcId="{D680BC7A-D7F0-49CB-99E4-A91E7858F786}" destId="{A16C6545-9CED-4E52-8BAD-77423F9345B1}" srcOrd="2" destOrd="0" parTransId="{15681E50-A3D0-4B1C-83B2-C5E1D729E446}" sibTransId="{69AD5295-45D0-4759-9392-B368A5CE8394}"/>
    <dgm:cxn modelId="{8D2AB6AB-E0CE-4833-AABC-C3D40AAE2B4D}" type="presOf" srcId="{2856BB02-0924-4393-964C-BE4BCA407A7E}" destId="{4065F570-E67E-497E-951B-4DBD08066E16}" srcOrd="0" destOrd="0" presId="urn:microsoft.com/office/officeart/2005/8/layout/cycle1"/>
    <dgm:cxn modelId="{A4A6F809-9763-425A-9272-9657EF64108D}" type="presOf" srcId="{69AD5295-45D0-4759-9392-B368A5CE8394}" destId="{967A0FBE-2557-43D1-81A7-A4D2A2672F22}" srcOrd="0" destOrd="0" presId="urn:microsoft.com/office/officeart/2005/8/layout/cycle1"/>
    <dgm:cxn modelId="{C92D7AB6-01C1-4381-BE68-0512DFB622B6}" type="presOf" srcId="{D680BC7A-D7F0-49CB-99E4-A91E7858F786}" destId="{459F76B2-A924-47E8-A1EE-CECE70DE7039}" srcOrd="0" destOrd="0" presId="urn:microsoft.com/office/officeart/2005/8/layout/cycle1"/>
    <dgm:cxn modelId="{73ACF93D-5B51-476F-B2FA-352EF54A9509}" type="presOf" srcId="{ECF3480B-657F-4588-81F9-0F09595DB49F}" destId="{9F4F44CC-E0CF-4403-88BD-8A2D7E3731CF}" srcOrd="0" destOrd="0" presId="urn:microsoft.com/office/officeart/2005/8/layout/cycle1"/>
    <dgm:cxn modelId="{BD7FBB7F-91CF-4DA2-AFCA-B4C794FE30E8}" type="presOf" srcId="{BE9C5B43-22C8-4CA2-8675-F007BEFC2FB2}" destId="{A0892BEB-4A0E-416C-A47E-3D2E6981306C}" srcOrd="0" destOrd="0" presId="urn:microsoft.com/office/officeart/2005/8/layout/cycle1"/>
    <dgm:cxn modelId="{771D906C-4792-4D8E-BD3E-D26946BE16EC}" type="presOf" srcId="{FB9AF603-6C16-4D1B-AC9E-522AE2075EF8}" destId="{4F9F3FC9-F864-4F8A-A38D-A551705F52BF}" srcOrd="0" destOrd="0" presId="urn:microsoft.com/office/officeart/2005/8/layout/cycle1"/>
    <dgm:cxn modelId="{2E058172-7C34-4F0C-B02C-F448ABAAC4FE}" srcId="{D680BC7A-D7F0-49CB-99E4-A91E7858F786}" destId="{2856BB02-0924-4393-964C-BE4BCA407A7E}" srcOrd="0" destOrd="0" parTransId="{946D4C65-5BF1-43B5-A9E5-8409F26813CF}" sibTransId="{BE9C5B43-22C8-4CA2-8675-F007BEFC2FB2}"/>
    <dgm:cxn modelId="{CE8797DB-6825-4E76-93EE-67A9BA842C65}" srcId="{D680BC7A-D7F0-49CB-99E4-A91E7858F786}" destId="{FB9AF603-6C16-4D1B-AC9E-522AE2075EF8}" srcOrd="1" destOrd="0" parTransId="{5B82EBCD-EE2C-4386-959E-F6F3CD4A4C5D}" sibTransId="{ECF3480B-657F-4588-81F9-0F09595DB49F}"/>
    <dgm:cxn modelId="{01417A36-0400-4768-A20F-FD06CE2F2C39}" type="presOf" srcId="{A16C6545-9CED-4E52-8BAD-77423F9345B1}" destId="{44C9184C-FF05-42F8-A883-756DBC8B6028}" srcOrd="0" destOrd="0" presId="urn:microsoft.com/office/officeart/2005/8/layout/cycle1"/>
    <dgm:cxn modelId="{B1760DEC-0043-47CA-9780-5F15C18E4653}" type="presParOf" srcId="{459F76B2-A924-47E8-A1EE-CECE70DE7039}" destId="{FCEA58BC-1EE7-41D4-A0F9-E451AFD9B2F3}" srcOrd="0" destOrd="0" presId="urn:microsoft.com/office/officeart/2005/8/layout/cycle1"/>
    <dgm:cxn modelId="{40869D0D-67C7-459D-8269-4BD95C0D541F}" type="presParOf" srcId="{459F76B2-A924-47E8-A1EE-CECE70DE7039}" destId="{4065F570-E67E-497E-951B-4DBD08066E16}" srcOrd="1" destOrd="0" presId="urn:microsoft.com/office/officeart/2005/8/layout/cycle1"/>
    <dgm:cxn modelId="{5A001EB2-27C5-45FE-8017-690E120D99A5}" type="presParOf" srcId="{459F76B2-A924-47E8-A1EE-CECE70DE7039}" destId="{A0892BEB-4A0E-416C-A47E-3D2E6981306C}" srcOrd="2" destOrd="0" presId="urn:microsoft.com/office/officeart/2005/8/layout/cycle1"/>
    <dgm:cxn modelId="{8FD2D6D3-B0B4-4F1A-B149-D520494ACD67}" type="presParOf" srcId="{459F76B2-A924-47E8-A1EE-CECE70DE7039}" destId="{7E3D81D6-2B49-4CE8-9144-C8E25029EC31}" srcOrd="3" destOrd="0" presId="urn:microsoft.com/office/officeart/2005/8/layout/cycle1"/>
    <dgm:cxn modelId="{8A6DC1A5-BE74-4598-BF11-283F3E5632DE}" type="presParOf" srcId="{459F76B2-A924-47E8-A1EE-CECE70DE7039}" destId="{4F9F3FC9-F864-4F8A-A38D-A551705F52BF}" srcOrd="4" destOrd="0" presId="urn:microsoft.com/office/officeart/2005/8/layout/cycle1"/>
    <dgm:cxn modelId="{18BED056-5BE5-4F13-9D23-28D9AC1434A9}" type="presParOf" srcId="{459F76B2-A924-47E8-A1EE-CECE70DE7039}" destId="{9F4F44CC-E0CF-4403-88BD-8A2D7E3731CF}" srcOrd="5" destOrd="0" presId="urn:microsoft.com/office/officeart/2005/8/layout/cycle1"/>
    <dgm:cxn modelId="{F2EC5C82-C019-4730-BDB4-EB8D94CC05BF}" type="presParOf" srcId="{459F76B2-A924-47E8-A1EE-CECE70DE7039}" destId="{E7AB7939-5598-4852-B2E7-2193E4E1058C}" srcOrd="6" destOrd="0" presId="urn:microsoft.com/office/officeart/2005/8/layout/cycle1"/>
    <dgm:cxn modelId="{782A9ACC-1E31-451B-913D-8258B657464D}" type="presParOf" srcId="{459F76B2-A924-47E8-A1EE-CECE70DE7039}" destId="{44C9184C-FF05-42F8-A883-756DBC8B6028}" srcOrd="7" destOrd="0" presId="urn:microsoft.com/office/officeart/2005/8/layout/cycle1"/>
    <dgm:cxn modelId="{59ECE80E-4B37-4486-A218-23451D306D16}" type="presParOf" srcId="{459F76B2-A924-47E8-A1EE-CECE70DE7039}" destId="{967A0FBE-2557-43D1-81A7-A4D2A2672F22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2D7936-9EDE-4996-BF5C-C0F51C235F28}">
      <dsp:nvSpPr>
        <dsp:cNvPr id="0" name=""/>
        <dsp:cNvSpPr/>
      </dsp:nvSpPr>
      <dsp:spPr>
        <a:xfrm>
          <a:off x="2352198" y="706076"/>
          <a:ext cx="1396973" cy="1396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Я и моя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 безопасность</a:t>
          </a:r>
        </a:p>
      </dsp:txBody>
      <dsp:txXfrm>
        <a:off x="2352198" y="706076"/>
        <a:ext cx="1396973" cy="1396973"/>
      </dsp:txXfrm>
    </dsp:sp>
    <dsp:sp modelId="{13283EAF-86E7-4192-8652-D03D738BEB64}">
      <dsp:nvSpPr>
        <dsp:cNvPr id="0" name=""/>
        <dsp:cNvSpPr/>
      </dsp:nvSpPr>
      <dsp:spPr>
        <a:xfrm>
          <a:off x="221975" y="430576"/>
          <a:ext cx="3305724" cy="3305724"/>
        </a:xfrm>
        <a:prstGeom prst="circularArrow">
          <a:avLst>
            <a:gd name="adj1" fmla="val 8241"/>
            <a:gd name="adj2" fmla="val 575443"/>
            <a:gd name="adj3" fmla="val 2966940"/>
            <a:gd name="adj4" fmla="val 49655"/>
            <a:gd name="adj5" fmla="val 961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75EFFB-303D-46B3-A4F8-B38FC41817F7}">
      <dsp:nvSpPr>
        <dsp:cNvPr id="0" name=""/>
        <dsp:cNvSpPr/>
      </dsp:nvSpPr>
      <dsp:spPr>
        <a:xfrm>
          <a:off x="1176350" y="2742703"/>
          <a:ext cx="1396973" cy="1396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Безопасный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 отдых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на природе</a:t>
          </a:r>
        </a:p>
      </dsp:txBody>
      <dsp:txXfrm>
        <a:off x="1176350" y="2742703"/>
        <a:ext cx="1396973" cy="1396973"/>
      </dsp:txXfrm>
    </dsp:sp>
    <dsp:sp modelId="{5E537CFA-0514-466C-B042-7EF796DB738B}">
      <dsp:nvSpPr>
        <dsp:cNvPr id="0" name=""/>
        <dsp:cNvSpPr/>
      </dsp:nvSpPr>
      <dsp:spPr>
        <a:xfrm>
          <a:off x="221975" y="430576"/>
          <a:ext cx="3305724" cy="3305724"/>
        </a:xfrm>
        <a:prstGeom prst="circularArrow">
          <a:avLst>
            <a:gd name="adj1" fmla="val 8241"/>
            <a:gd name="adj2" fmla="val 575443"/>
            <a:gd name="adj3" fmla="val 10174902"/>
            <a:gd name="adj4" fmla="val 7257617"/>
            <a:gd name="adj5" fmla="val 961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6627B4-CEC1-475F-922D-F422E15E76E2}">
      <dsp:nvSpPr>
        <dsp:cNvPr id="0" name=""/>
        <dsp:cNvSpPr/>
      </dsp:nvSpPr>
      <dsp:spPr>
        <a:xfrm>
          <a:off x="503" y="706076"/>
          <a:ext cx="1396973" cy="1396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Безопасность во время пожара</a:t>
          </a:r>
        </a:p>
      </dsp:txBody>
      <dsp:txXfrm>
        <a:off x="503" y="706076"/>
        <a:ext cx="1396973" cy="1396973"/>
      </dsp:txXfrm>
    </dsp:sp>
    <dsp:sp modelId="{43C3D05E-6730-4E0B-A3D7-C4800D0EAC99}">
      <dsp:nvSpPr>
        <dsp:cNvPr id="0" name=""/>
        <dsp:cNvSpPr/>
      </dsp:nvSpPr>
      <dsp:spPr>
        <a:xfrm>
          <a:off x="221975" y="430576"/>
          <a:ext cx="3305724" cy="3305724"/>
        </a:xfrm>
        <a:prstGeom prst="circularArrow">
          <a:avLst>
            <a:gd name="adj1" fmla="val 8241"/>
            <a:gd name="adj2" fmla="val 575443"/>
            <a:gd name="adj3" fmla="val 16859603"/>
            <a:gd name="adj4" fmla="val 14964955"/>
            <a:gd name="adj5" fmla="val 961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1CF6F1-B302-4F18-88AC-699041B4AE97}">
      <dsp:nvSpPr>
        <dsp:cNvPr id="0" name=""/>
        <dsp:cNvSpPr/>
      </dsp:nvSpPr>
      <dsp:spPr>
        <a:xfrm>
          <a:off x="1346200" y="0"/>
          <a:ext cx="1346200" cy="1295400"/>
        </a:xfrm>
        <a:prstGeom prst="trapezoid">
          <a:avLst>
            <a:gd name="adj" fmla="val 519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ООП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ДО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ДОУ</a:t>
          </a:r>
        </a:p>
      </dsp:txBody>
      <dsp:txXfrm>
        <a:off x="1346200" y="0"/>
        <a:ext cx="1346200" cy="1295400"/>
      </dsp:txXfrm>
    </dsp:sp>
    <dsp:sp modelId="{293374BC-B997-4FF8-9C03-0570DC0D6654}">
      <dsp:nvSpPr>
        <dsp:cNvPr id="0" name=""/>
        <dsp:cNvSpPr/>
      </dsp:nvSpPr>
      <dsp:spPr>
        <a:xfrm>
          <a:off x="673100" y="1295400"/>
          <a:ext cx="2692400" cy="1295400"/>
        </a:xfrm>
        <a:prstGeom prst="trapezoid">
          <a:avLst>
            <a:gd name="adj" fmla="val 519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Образовательная область «Социально – коммуникативное развитие»  - аспект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 «Безопасность»</a:t>
          </a:r>
        </a:p>
      </dsp:txBody>
      <dsp:txXfrm>
        <a:off x="1144270" y="1295400"/>
        <a:ext cx="1750060" cy="1295400"/>
      </dsp:txXfrm>
    </dsp:sp>
    <dsp:sp modelId="{4E949C4E-9ABB-4EB4-9D9A-088EC170EEA5}">
      <dsp:nvSpPr>
        <dsp:cNvPr id="0" name=""/>
        <dsp:cNvSpPr/>
      </dsp:nvSpPr>
      <dsp:spPr>
        <a:xfrm>
          <a:off x="0" y="2590800"/>
          <a:ext cx="4038600" cy="1295400"/>
        </a:xfrm>
        <a:prstGeom prst="trapezoid">
          <a:avLst>
            <a:gd name="adj" fmla="val 519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Долгосрочный проект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 «Семейная безопасность»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  по реализации   задач в интеграции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 образовательных  областей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ООП ДО ДОУ</a:t>
          </a:r>
        </a:p>
      </dsp:txBody>
      <dsp:txXfrm>
        <a:off x="706754" y="2590800"/>
        <a:ext cx="2625090" cy="12954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0474DC-8157-45D7-8E90-DDC21329B80A}">
      <dsp:nvSpPr>
        <dsp:cNvPr id="0" name=""/>
        <dsp:cNvSpPr/>
      </dsp:nvSpPr>
      <dsp:spPr>
        <a:xfrm>
          <a:off x="2517552" y="287435"/>
          <a:ext cx="1465175" cy="1465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Спички это не игрушки</a:t>
          </a:r>
        </a:p>
      </dsp:txBody>
      <dsp:txXfrm>
        <a:off x="2517552" y="287435"/>
        <a:ext cx="1465175" cy="1465175"/>
      </dsp:txXfrm>
    </dsp:sp>
    <dsp:sp modelId="{3C68C791-1246-4925-9B92-83FE1ED270E9}">
      <dsp:nvSpPr>
        <dsp:cNvPr id="0" name=""/>
        <dsp:cNvSpPr/>
      </dsp:nvSpPr>
      <dsp:spPr>
        <a:xfrm>
          <a:off x="288529" y="-120"/>
          <a:ext cx="3461540" cy="3461540"/>
        </a:xfrm>
        <a:prstGeom prst="circularArrow">
          <a:avLst>
            <a:gd name="adj1" fmla="val 8254"/>
            <a:gd name="adj2" fmla="val 576574"/>
            <a:gd name="adj3" fmla="val 2961763"/>
            <a:gd name="adj4" fmla="val 53124"/>
            <a:gd name="adj5" fmla="val 962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8E957-CCE9-4D96-BEE0-242B4785A0F3}">
      <dsp:nvSpPr>
        <dsp:cNvPr id="0" name=""/>
        <dsp:cNvSpPr/>
      </dsp:nvSpPr>
      <dsp:spPr>
        <a:xfrm>
          <a:off x="1286712" y="2419313"/>
          <a:ext cx="1465175" cy="1465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Поведение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туристов, путешественников</a:t>
          </a:r>
        </a:p>
      </dsp:txBody>
      <dsp:txXfrm>
        <a:off x="1286712" y="2419313"/>
        <a:ext cx="1465175" cy="1465175"/>
      </dsp:txXfrm>
    </dsp:sp>
    <dsp:sp modelId="{7FBB412D-9727-4BB5-9004-9CFB4D90C8F5}">
      <dsp:nvSpPr>
        <dsp:cNvPr id="0" name=""/>
        <dsp:cNvSpPr/>
      </dsp:nvSpPr>
      <dsp:spPr>
        <a:xfrm>
          <a:off x="288529" y="-120"/>
          <a:ext cx="3461540" cy="3461540"/>
        </a:xfrm>
        <a:prstGeom prst="circularArrow">
          <a:avLst>
            <a:gd name="adj1" fmla="val 8254"/>
            <a:gd name="adj2" fmla="val 576574"/>
            <a:gd name="adj3" fmla="val 10170302"/>
            <a:gd name="adj4" fmla="val 7261663"/>
            <a:gd name="adj5" fmla="val 962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FB3A1F-E352-4E56-9DE6-383DAD8146A9}">
      <dsp:nvSpPr>
        <dsp:cNvPr id="0" name=""/>
        <dsp:cNvSpPr/>
      </dsp:nvSpPr>
      <dsp:spPr>
        <a:xfrm>
          <a:off x="55872" y="287435"/>
          <a:ext cx="1465175" cy="1465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Поведение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«Один дома»</a:t>
          </a:r>
        </a:p>
      </dsp:txBody>
      <dsp:txXfrm>
        <a:off x="55872" y="287435"/>
        <a:ext cx="1465175" cy="1465175"/>
      </dsp:txXfrm>
    </dsp:sp>
    <dsp:sp modelId="{93464460-A580-461D-84A4-3665DA140103}">
      <dsp:nvSpPr>
        <dsp:cNvPr id="0" name=""/>
        <dsp:cNvSpPr/>
      </dsp:nvSpPr>
      <dsp:spPr>
        <a:xfrm>
          <a:off x="288529" y="-120"/>
          <a:ext cx="3461540" cy="3461540"/>
        </a:xfrm>
        <a:prstGeom prst="circularArrow">
          <a:avLst>
            <a:gd name="adj1" fmla="val 8254"/>
            <a:gd name="adj2" fmla="val 576574"/>
            <a:gd name="adj3" fmla="val 16854767"/>
            <a:gd name="adj4" fmla="val 14968659"/>
            <a:gd name="adj5" fmla="val 962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46C78B-A20D-4132-BBC1-6B89EE63381C}">
      <dsp:nvSpPr>
        <dsp:cNvPr id="0" name=""/>
        <dsp:cNvSpPr/>
      </dsp:nvSpPr>
      <dsp:spPr>
        <a:xfrm>
          <a:off x="1399114" y="1726112"/>
          <a:ext cx="1240370" cy="12403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пожар</a:t>
          </a:r>
        </a:p>
      </dsp:txBody>
      <dsp:txXfrm>
        <a:off x="1399114" y="1726112"/>
        <a:ext cx="1240370" cy="1240370"/>
      </dsp:txXfrm>
    </dsp:sp>
    <dsp:sp modelId="{1E83B970-D885-4895-BB85-164E5C96EDDD}">
      <dsp:nvSpPr>
        <dsp:cNvPr id="0" name=""/>
        <dsp:cNvSpPr/>
      </dsp:nvSpPr>
      <dsp:spPr>
        <a:xfrm rot="16200000">
          <a:off x="1833089" y="1512260"/>
          <a:ext cx="372420" cy="55283"/>
        </a:xfrm>
        <a:custGeom>
          <a:avLst/>
          <a:gdLst/>
          <a:ahLst/>
          <a:cxnLst/>
          <a:rect l="0" t="0" r="0" b="0"/>
          <a:pathLst>
            <a:path>
              <a:moveTo>
                <a:pt x="0" y="27641"/>
              </a:moveTo>
              <a:lnTo>
                <a:pt x="372420" y="276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200000">
        <a:off x="2009989" y="1530591"/>
        <a:ext cx="18621" cy="18621"/>
      </dsp:txXfrm>
    </dsp:sp>
    <dsp:sp modelId="{6CF0F0F6-2D6B-4F0A-B6F5-43255121B6B2}">
      <dsp:nvSpPr>
        <dsp:cNvPr id="0" name=""/>
        <dsp:cNvSpPr/>
      </dsp:nvSpPr>
      <dsp:spPr>
        <a:xfrm>
          <a:off x="1399114" y="113320"/>
          <a:ext cx="1240370" cy="12403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Спички и дети</a:t>
          </a:r>
        </a:p>
      </dsp:txBody>
      <dsp:txXfrm>
        <a:off x="1399114" y="113320"/>
        <a:ext cx="1240370" cy="1240370"/>
      </dsp:txXfrm>
    </dsp:sp>
    <dsp:sp modelId="{01D63955-0469-4B2E-9B7C-16D0C9253C8F}">
      <dsp:nvSpPr>
        <dsp:cNvPr id="0" name=""/>
        <dsp:cNvSpPr/>
      </dsp:nvSpPr>
      <dsp:spPr>
        <a:xfrm rot="1800000">
          <a:off x="2531448" y="2721854"/>
          <a:ext cx="372420" cy="55283"/>
        </a:xfrm>
        <a:custGeom>
          <a:avLst/>
          <a:gdLst/>
          <a:ahLst/>
          <a:cxnLst/>
          <a:rect l="0" t="0" r="0" b="0"/>
          <a:pathLst>
            <a:path>
              <a:moveTo>
                <a:pt x="0" y="27641"/>
              </a:moveTo>
              <a:lnTo>
                <a:pt x="372420" y="276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00000">
        <a:off x="2708348" y="2740185"/>
        <a:ext cx="18621" cy="18621"/>
      </dsp:txXfrm>
    </dsp:sp>
    <dsp:sp modelId="{09AB587D-3395-4E37-843C-913A764A67EE}">
      <dsp:nvSpPr>
        <dsp:cNvPr id="0" name=""/>
        <dsp:cNvSpPr/>
      </dsp:nvSpPr>
      <dsp:spPr>
        <a:xfrm>
          <a:off x="2795833" y="2532508"/>
          <a:ext cx="1240370" cy="12403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Знаки 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ru-RU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опове-щение</a:t>
          </a:r>
          <a:endParaRPr kumimoji="0" lang="ru-RU" sz="16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2795833" y="2532508"/>
        <a:ext cx="1240370" cy="1240370"/>
      </dsp:txXfrm>
    </dsp:sp>
    <dsp:sp modelId="{35D793CF-66CF-4182-977C-C3596B32E584}">
      <dsp:nvSpPr>
        <dsp:cNvPr id="0" name=""/>
        <dsp:cNvSpPr/>
      </dsp:nvSpPr>
      <dsp:spPr>
        <a:xfrm rot="9000000">
          <a:off x="1134730" y="2721854"/>
          <a:ext cx="372420" cy="55283"/>
        </a:xfrm>
        <a:custGeom>
          <a:avLst/>
          <a:gdLst/>
          <a:ahLst/>
          <a:cxnLst/>
          <a:rect l="0" t="0" r="0" b="0"/>
          <a:pathLst>
            <a:path>
              <a:moveTo>
                <a:pt x="0" y="27641"/>
              </a:moveTo>
              <a:lnTo>
                <a:pt x="372420" y="276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9000000">
        <a:off x="1311630" y="2740185"/>
        <a:ext cx="18621" cy="18621"/>
      </dsp:txXfrm>
    </dsp:sp>
    <dsp:sp modelId="{8E3DE418-F83C-4E84-A2C4-C7B2933B01C8}">
      <dsp:nvSpPr>
        <dsp:cNvPr id="0" name=""/>
        <dsp:cNvSpPr/>
      </dsp:nvSpPr>
      <dsp:spPr>
        <a:xfrm>
          <a:off x="2396" y="2532508"/>
          <a:ext cx="1240370" cy="12403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Один дома </a:t>
          </a:r>
        </a:p>
      </dsp:txBody>
      <dsp:txXfrm>
        <a:off x="2396" y="2532508"/>
        <a:ext cx="1240370" cy="124037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1FEEAC-127B-4964-9608-1FD9C533F536}">
      <dsp:nvSpPr>
        <dsp:cNvPr id="0" name=""/>
        <dsp:cNvSpPr/>
      </dsp:nvSpPr>
      <dsp:spPr>
        <a:xfrm>
          <a:off x="2019299" y="1807822"/>
          <a:ext cx="1428669" cy="247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975"/>
              </a:lnTo>
              <a:lnTo>
                <a:pt x="1428669" y="123975"/>
              </a:lnTo>
              <a:lnTo>
                <a:pt x="1428669" y="2479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4A1C4F-7958-4A3C-AF45-E4A7DED57859}">
      <dsp:nvSpPr>
        <dsp:cNvPr id="0" name=""/>
        <dsp:cNvSpPr/>
      </dsp:nvSpPr>
      <dsp:spPr>
        <a:xfrm>
          <a:off x="1973579" y="1807822"/>
          <a:ext cx="91440" cy="3049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0939"/>
              </a:lnTo>
              <a:lnTo>
                <a:pt x="64576" y="180939"/>
              </a:lnTo>
              <a:lnTo>
                <a:pt x="64576" y="3049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6F36F-6944-45ED-9C08-C441E71010D5}">
      <dsp:nvSpPr>
        <dsp:cNvPr id="0" name=""/>
        <dsp:cNvSpPr/>
      </dsp:nvSpPr>
      <dsp:spPr>
        <a:xfrm>
          <a:off x="590630" y="1807822"/>
          <a:ext cx="1428669" cy="247950"/>
        </a:xfrm>
        <a:custGeom>
          <a:avLst/>
          <a:gdLst/>
          <a:ahLst/>
          <a:cxnLst/>
          <a:rect l="0" t="0" r="0" b="0"/>
          <a:pathLst>
            <a:path>
              <a:moveTo>
                <a:pt x="1428669" y="0"/>
              </a:moveTo>
              <a:lnTo>
                <a:pt x="1428669" y="123975"/>
              </a:lnTo>
              <a:lnTo>
                <a:pt x="0" y="123975"/>
              </a:lnTo>
              <a:lnTo>
                <a:pt x="0" y="2479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52AB18-A040-42F2-9817-2B818675726C}">
      <dsp:nvSpPr>
        <dsp:cNvPr id="0" name=""/>
        <dsp:cNvSpPr/>
      </dsp:nvSpPr>
      <dsp:spPr>
        <a:xfrm>
          <a:off x="1428940" y="131532"/>
          <a:ext cx="1180718" cy="1676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Методи</a:t>
          </a:r>
          <a:r>
            <a:rPr kumimoji="0" 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ческая</a:t>
          </a:r>
          <a:r>
            <a:rPr kumimoji="0" 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неделя</a:t>
          </a:r>
        </a:p>
      </dsp:txBody>
      <dsp:txXfrm>
        <a:off x="1428940" y="131532"/>
        <a:ext cx="1180718" cy="1676289"/>
      </dsp:txXfrm>
    </dsp:sp>
    <dsp:sp modelId="{AA2BBC1F-9833-4D2D-B059-1AE7C7EB0ECC}">
      <dsp:nvSpPr>
        <dsp:cNvPr id="0" name=""/>
        <dsp:cNvSpPr/>
      </dsp:nvSpPr>
      <dsp:spPr>
        <a:xfrm>
          <a:off x="271" y="2055773"/>
          <a:ext cx="1180718" cy="1657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Тест для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Родителе и детей</a:t>
          </a:r>
        </a:p>
      </dsp:txBody>
      <dsp:txXfrm>
        <a:off x="271" y="2055773"/>
        <a:ext cx="1180718" cy="1657162"/>
      </dsp:txXfrm>
    </dsp:sp>
    <dsp:sp modelId="{4AE4CFC4-7040-4E50-A388-FDAE5A1A6DC8}">
      <dsp:nvSpPr>
        <dsp:cNvPr id="0" name=""/>
        <dsp:cNvSpPr/>
      </dsp:nvSpPr>
      <dsp:spPr>
        <a:xfrm>
          <a:off x="1447796" y="2112736"/>
          <a:ext cx="1180718" cy="16988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Наглядная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информация</a:t>
          </a:r>
        </a:p>
      </dsp:txBody>
      <dsp:txXfrm>
        <a:off x="1447796" y="2112736"/>
        <a:ext cx="1180718" cy="1698894"/>
      </dsp:txXfrm>
    </dsp:sp>
    <dsp:sp modelId="{257E6EA1-95EB-4567-9676-3424C86306B8}">
      <dsp:nvSpPr>
        <dsp:cNvPr id="0" name=""/>
        <dsp:cNvSpPr/>
      </dsp:nvSpPr>
      <dsp:spPr>
        <a:xfrm>
          <a:off x="2857610" y="2055773"/>
          <a:ext cx="1180718" cy="1657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Сюжетно –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ролевые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игры</a:t>
          </a:r>
        </a:p>
      </dsp:txBody>
      <dsp:txXfrm>
        <a:off x="2857610" y="2055773"/>
        <a:ext cx="1180718" cy="165716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83751F-E95A-42E2-8834-A84716ED0167}">
      <dsp:nvSpPr>
        <dsp:cNvPr id="0" name=""/>
        <dsp:cNvSpPr/>
      </dsp:nvSpPr>
      <dsp:spPr>
        <a:xfrm>
          <a:off x="1484179" y="1407979"/>
          <a:ext cx="1070241" cy="10702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пожар</a:t>
          </a:r>
        </a:p>
      </dsp:txBody>
      <dsp:txXfrm>
        <a:off x="1484179" y="1407979"/>
        <a:ext cx="1070241" cy="1070241"/>
      </dsp:txXfrm>
    </dsp:sp>
    <dsp:sp modelId="{121EB4F1-1AE3-4E9A-9163-05BED2A078ED}">
      <dsp:nvSpPr>
        <dsp:cNvPr id="0" name=""/>
        <dsp:cNvSpPr/>
      </dsp:nvSpPr>
      <dsp:spPr>
        <a:xfrm rot="16200000">
          <a:off x="1857778" y="1222607"/>
          <a:ext cx="323042" cy="47700"/>
        </a:xfrm>
        <a:custGeom>
          <a:avLst/>
          <a:gdLst/>
          <a:ahLst/>
          <a:cxnLst/>
          <a:rect l="0" t="0" r="0" b="0"/>
          <a:pathLst>
            <a:path>
              <a:moveTo>
                <a:pt x="0" y="23850"/>
              </a:moveTo>
              <a:lnTo>
                <a:pt x="323042" y="238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200000">
        <a:off x="2011223" y="1238381"/>
        <a:ext cx="16152" cy="16152"/>
      </dsp:txXfrm>
    </dsp:sp>
    <dsp:sp modelId="{87D224C2-FF4E-4F25-B75E-EE8F765119BC}">
      <dsp:nvSpPr>
        <dsp:cNvPr id="0" name=""/>
        <dsp:cNvSpPr/>
      </dsp:nvSpPr>
      <dsp:spPr>
        <a:xfrm>
          <a:off x="1484179" y="14694"/>
          <a:ext cx="1070241" cy="10702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сптчки</a:t>
          </a:r>
          <a:endParaRPr kumimoji="0" lang="ru-RU" sz="7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1484179" y="14694"/>
        <a:ext cx="1070241" cy="1070241"/>
      </dsp:txXfrm>
    </dsp:sp>
    <dsp:sp modelId="{C87D870F-5708-4FBF-BE47-AD32F0C8049E}">
      <dsp:nvSpPr>
        <dsp:cNvPr id="0" name=""/>
        <dsp:cNvSpPr/>
      </dsp:nvSpPr>
      <dsp:spPr>
        <a:xfrm>
          <a:off x="2554420" y="1919249"/>
          <a:ext cx="323042" cy="47700"/>
        </a:xfrm>
        <a:custGeom>
          <a:avLst/>
          <a:gdLst/>
          <a:ahLst/>
          <a:cxnLst/>
          <a:rect l="0" t="0" r="0" b="0"/>
          <a:pathLst>
            <a:path>
              <a:moveTo>
                <a:pt x="0" y="23850"/>
              </a:moveTo>
              <a:lnTo>
                <a:pt x="323042" y="238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07866" y="1935023"/>
        <a:ext cx="16152" cy="16152"/>
      </dsp:txXfrm>
    </dsp:sp>
    <dsp:sp modelId="{51641523-4F6C-4159-87B3-FF5C325FD3D0}">
      <dsp:nvSpPr>
        <dsp:cNvPr id="0" name=""/>
        <dsp:cNvSpPr/>
      </dsp:nvSpPr>
      <dsp:spPr>
        <a:xfrm>
          <a:off x="2877463" y="1407979"/>
          <a:ext cx="1070241" cy="10702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Электро</a:t>
          </a:r>
          <a:r>
            <a:rPr kumimoji="0" lang="ru-RU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приборы</a:t>
          </a:r>
        </a:p>
      </dsp:txBody>
      <dsp:txXfrm>
        <a:off x="2877463" y="1407979"/>
        <a:ext cx="1070241" cy="1070241"/>
      </dsp:txXfrm>
    </dsp:sp>
    <dsp:sp modelId="{2958C789-4845-47AD-8D7C-183908E6A102}">
      <dsp:nvSpPr>
        <dsp:cNvPr id="0" name=""/>
        <dsp:cNvSpPr/>
      </dsp:nvSpPr>
      <dsp:spPr>
        <a:xfrm rot="5400000">
          <a:off x="1857778" y="2615892"/>
          <a:ext cx="323042" cy="47700"/>
        </a:xfrm>
        <a:custGeom>
          <a:avLst/>
          <a:gdLst/>
          <a:ahLst/>
          <a:cxnLst/>
          <a:rect l="0" t="0" r="0" b="0"/>
          <a:pathLst>
            <a:path>
              <a:moveTo>
                <a:pt x="0" y="23850"/>
              </a:moveTo>
              <a:lnTo>
                <a:pt x="323042" y="238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400000">
        <a:off x="2011223" y="2631666"/>
        <a:ext cx="16152" cy="16152"/>
      </dsp:txXfrm>
    </dsp:sp>
    <dsp:sp modelId="{4EB321A0-D2C6-453E-B0F9-8A7AF5525C61}">
      <dsp:nvSpPr>
        <dsp:cNvPr id="0" name=""/>
        <dsp:cNvSpPr/>
      </dsp:nvSpPr>
      <dsp:spPr>
        <a:xfrm>
          <a:off x="1484179" y="2801263"/>
          <a:ext cx="1070241" cy="10702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Молнии </a:t>
          </a:r>
        </a:p>
      </dsp:txBody>
      <dsp:txXfrm>
        <a:off x="1484179" y="2801263"/>
        <a:ext cx="1070241" cy="1070241"/>
      </dsp:txXfrm>
    </dsp:sp>
    <dsp:sp modelId="{3D757095-B6C8-4EBC-AFF1-D57341B2A5E8}">
      <dsp:nvSpPr>
        <dsp:cNvPr id="0" name=""/>
        <dsp:cNvSpPr/>
      </dsp:nvSpPr>
      <dsp:spPr>
        <a:xfrm rot="10786014">
          <a:off x="1159887" y="1922086"/>
          <a:ext cx="324296" cy="47700"/>
        </a:xfrm>
        <a:custGeom>
          <a:avLst/>
          <a:gdLst/>
          <a:ahLst/>
          <a:cxnLst/>
          <a:rect l="0" t="0" r="0" b="0"/>
          <a:pathLst>
            <a:path>
              <a:moveTo>
                <a:pt x="0" y="23850"/>
              </a:moveTo>
              <a:lnTo>
                <a:pt x="324296" y="238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786014">
        <a:off x="1313928" y="1937829"/>
        <a:ext cx="16214" cy="16214"/>
      </dsp:txXfrm>
    </dsp:sp>
    <dsp:sp modelId="{D6E8C98B-F77C-461E-9176-CA39F1B19A52}">
      <dsp:nvSpPr>
        <dsp:cNvPr id="0" name=""/>
        <dsp:cNvSpPr/>
      </dsp:nvSpPr>
      <dsp:spPr>
        <a:xfrm>
          <a:off x="89651" y="1413652"/>
          <a:ext cx="1070241" cy="10702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Взрывоопасные вещества</a:t>
          </a:r>
        </a:p>
      </dsp:txBody>
      <dsp:txXfrm>
        <a:off x="89651" y="1413652"/>
        <a:ext cx="1070241" cy="107024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65F570-E67E-497E-951B-4DBD08066E16}">
      <dsp:nvSpPr>
        <dsp:cNvPr id="0" name=""/>
        <dsp:cNvSpPr/>
      </dsp:nvSpPr>
      <dsp:spPr>
        <a:xfrm>
          <a:off x="2517552" y="287435"/>
          <a:ext cx="1465175" cy="1465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Соблюдает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меры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предосто</a:t>
          </a:r>
          <a:r>
            <a:rPr kumimoji="0" 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рожности</a:t>
          </a:r>
          <a:endParaRPr kumimoji="0" lang="ru-RU" sz="15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2517552" y="287435"/>
        <a:ext cx="1465175" cy="1465175"/>
      </dsp:txXfrm>
    </dsp:sp>
    <dsp:sp modelId="{A0892BEB-4A0E-416C-A47E-3D2E6981306C}">
      <dsp:nvSpPr>
        <dsp:cNvPr id="0" name=""/>
        <dsp:cNvSpPr/>
      </dsp:nvSpPr>
      <dsp:spPr>
        <a:xfrm>
          <a:off x="288529" y="-120"/>
          <a:ext cx="3461540" cy="3461540"/>
        </a:xfrm>
        <a:prstGeom prst="circularArrow">
          <a:avLst>
            <a:gd name="adj1" fmla="val 8254"/>
            <a:gd name="adj2" fmla="val 576574"/>
            <a:gd name="adj3" fmla="val 2961763"/>
            <a:gd name="adj4" fmla="val 53124"/>
            <a:gd name="adj5" fmla="val 962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9F3FC9-F864-4F8A-A38D-A551705F52BF}">
      <dsp:nvSpPr>
        <dsp:cNvPr id="0" name=""/>
        <dsp:cNvSpPr/>
      </dsp:nvSpPr>
      <dsp:spPr>
        <a:xfrm>
          <a:off x="1286712" y="2419313"/>
          <a:ext cx="1465175" cy="1465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Знает 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способах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преодоления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угрозы</a:t>
          </a:r>
        </a:p>
      </dsp:txBody>
      <dsp:txXfrm>
        <a:off x="1286712" y="2419313"/>
        <a:ext cx="1465175" cy="1465175"/>
      </dsp:txXfrm>
    </dsp:sp>
    <dsp:sp modelId="{9F4F44CC-E0CF-4403-88BD-8A2D7E3731CF}">
      <dsp:nvSpPr>
        <dsp:cNvPr id="0" name=""/>
        <dsp:cNvSpPr/>
      </dsp:nvSpPr>
      <dsp:spPr>
        <a:xfrm>
          <a:off x="288529" y="-120"/>
          <a:ext cx="3461540" cy="3461540"/>
        </a:xfrm>
        <a:prstGeom prst="circularArrow">
          <a:avLst>
            <a:gd name="adj1" fmla="val 8254"/>
            <a:gd name="adj2" fmla="val 576574"/>
            <a:gd name="adj3" fmla="val 10170302"/>
            <a:gd name="adj4" fmla="val 7261663"/>
            <a:gd name="adj5" fmla="val 962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9184C-FF05-42F8-A883-756DBC8B6028}">
      <dsp:nvSpPr>
        <dsp:cNvPr id="0" name=""/>
        <dsp:cNvSpPr/>
      </dsp:nvSpPr>
      <dsp:spPr>
        <a:xfrm>
          <a:off x="55872" y="287435"/>
          <a:ext cx="1465175" cy="1465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Знает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элементарные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правила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поведения  на пожаре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5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55872" y="287435"/>
        <a:ext cx="1465175" cy="1465175"/>
      </dsp:txXfrm>
    </dsp:sp>
    <dsp:sp modelId="{967A0FBE-2557-43D1-81A7-A4D2A2672F22}">
      <dsp:nvSpPr>
        <dsp:cNvPr id="0" name=""/>
        <dsp:cNvSpPr/>
      </dsp:nvSpPr>
      <dsp:spPr>
        <a:xfrm>
          <a:off x="288529" y="-120"/>
          <a:ext cx="3461540" cy="3461540"/>
        </a:xfrm>
        <a:prstGeom prst="circularArrow">
          <a:avLst>
            <a:gd name="adj1" fmla="val 8254"/>
            <a:gd name="adj2" fmla="val 576574"/>
            <a:gd name="adj3" fmla="val 16854767"/>
            <a:gd name="adj4" fmla="val 14968659"/>
            <a:gd name="adj5" fmla="val 962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6.bin"/><Relationship Id="rId2" Type="http://schemas.microsoft.com/office/2006/relationships/legacyDiagramText" Target="legacyDiagramText5.bin"/><Relationship Id="rId1" Type="http://schemas.microsoft.com/office/2006/relationships/legacyDiagramText" Target="legacyDiagramText4.bin"/><Relationship Id="rId4" Type="http://schemas.microsoft.com/office/2006/relationships/legacyDiagramText" Target="legacyDiagramText7.bin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CFF55-4829-4AB3-96C1-20DEE073CD0E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82276-6CEC-4AC6-AF60-36B7B05EB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82276-6CEC-4AC6-AF60-36B7B05EBB2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09BFC59-8EFA-4892-9DD5-73BD1646A4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EE7E2-D146-477B-8210-17E753F618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13354D-1165-4245-BF45-B445C5F50E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63F9E-C7EA-42CA-A730-988DCCF30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3E91B-7429-4760-B97F-DBC852353B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09B48-84B7-48C0-B971-14864D64B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3FD9B-2B48-44C2-8FDC-E0A03DDAD6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0B8C2CBC-F365-4B73-ADDC-F0955E845C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993463-6F54-4E74-A51D-5C2B6870B9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526E5-CC52-4D3E-8809-2406A6542F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6EE4B-4C3E-42B8-8D3C-047F903EC9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64D511-5F5E-4D20-BE4C-796A365020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61B00-F408-42A7-AE9A-3F7E2BCCA6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9C71E6EC-86D0-45AE-8944-91F02C11A2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3C620D7-A38E-4195-A483-BDDB4BDA6F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2971800"/>
          </a:xfrm>
        </p:spPr>
        <p:txBody>
          <a:bodyPr>
            <a:normAutofit fontScale="92500" lnSpcReduction="20000"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Педагогический мастер – класс (</a:t>
            </a:r>
            <a:r>
              <a:rPr lang="ru-RU" sz="2400" b="1" dirty="0" smtClean="0">
                <a:solidFill>
                  <a:srgbClr val="00B050"/>
                </a:solidFill>
              </a:rPr>
              <a:t>консультативный час </a:t>
            </a:r>
            <a:r>
              <a:rPr lang="ru-RU" sz="2800" b="1" dirty="0" smtClean="0">
                <a:solidFill>
                  <a:srgbClr val="00B050"/>
                </a:solidFill>
              </a:rPr>
              <a:t>)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Подготовила воспитатель  1 кв. к. </a:t>
            </a:r>
            <a:r>
              <a:rPr lang="ru-RU" sz="2800" b="1" dirty="0" err="1" smtClean="0">
                <a:solidFill>
                  <a:srgbClr val="C00000"/>
                </a:solidFill>
              </a:rPr>
              <a:t>Магомедкеримова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Кизейбат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Камиловна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МБДОУ г. Иркутска </a:t>
            </a:r>
            <a:br>
              <a:rPr lang="ru-RU" dirty="0" smtClean="0"/>
            </a:br>
            <a:r>
              <a:rPr lang="ru-RU" dirty="0" smtClean="0"/>
              <a:t>детский сад № 115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dirty="0" smtClean="0">
                <a:solidFill>
                  <a:srgbClr val="FF0000"/>
                </a:solidFill>
              </a:rPr>
              <a:t>Цель долгосрочного проекта «Предупреждение </a:t>
            </a:r>
            <a:r>
              <a:rPr lang="ru-RU" dirty="0" smtClean="0">
                <a:solidFill>
                  <a:srgbClr val="FF0000"/>
                </a:solidFill>
              </a:rPr>
              <a:t> пожаров</a:t>
            </a:r>
            <a:r>
              <a:rPr lang="ru-RU" sz="4000" dirty="0" smtClean="0">
                <a:solidFill>
                  <a:srgbClr val="FF0000"/>
                </a:solidFill>
              </a:rPr>
              <a:t>»</a:t>
            </a:r>
          </a:p>
        </p:txBody>
      </p:sp>
      <p:sp>
        <p:nvSpPr>
          <p:cNvPr id="13825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ru-RU" sz="2400" dirty="0" smtClean="0"/>
              <a:t>В рамках </a:t>
            </a:r>
            <a:r>
              <a:rPr lang="ru-RU" sz="2400" dirty="0" err="1" smtClean="0"/>
              <a:t>здоровье-сберегающего</a:t>
            </a:r>
            <a:r>
              <a:rPr lang="ru-RU" sz="2400" dirty="0" smtClean="0"/>
              <a:t> образовательного  пространства, обеспечить овладение воспитанниками ДОУ правил  пожарной безопасности  формируя у детей навыки безопасного поведения  с огнем 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4800600" y="2286000"/>
          <a:ext cx="4038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800100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200" dirty="0" smtClean="0">
                <a:solidFill>
                  <a:srgbClr val="FF0000"/>
                </a:solidFill>
              </a:rPr>
              <a:t>Задачи долгосрочного проекта «Предупреждение пожарной безопасности» </a:t>
            </a:r>
          </a:p>
        </p:txBody>
      </p:sp>
      <p:sp>
        <p:nvSpPr>
          <p:cNvPr id="139266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Продолжать знакомить детей с основными правилами основ  безопасности жизнедеятельности и воспитанности – как правильно вести себя  в опасных ситуациях (пожар) когда рядом взрослые и когда остаешься один.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Воспитывать у дошкольников потребность в ЗОЖ и приобщении к ОБЖ.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Расширять информационное обеспечение по проблеме профилактики  </a:t>
            </a:r>
            <a:r>
              <a:rPr lang="ru-RU" sz="2000" dirty="0" err="1" smtClean="0"/>
              <a:t>пажароопасности</a:t>
            </a:r>
            <a:r>
              <a:rPr lang="ru-RU" sz="20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 Оптимизировать работу с родителями по изучению и закреплению правил поведения в опасной ситуации (пожар) с детьми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Выработать систему </a:t>
            </a:r>
            <a:r>
              <a:rPr lang="ru-RU" sz="2000" dirty="0" err="1" smtClean="0"/>
              <a:t>воспитательно</a:t>
            </a:r>
            <a:r>
              <a:rPr lang="ru-RU" sz="2000" dirty="0" smtClean="0"/>
              <a:t> – образовательной работы ДОУ по профилактике  травматизма огнем</a:t>
            </a:r>
          </a:p>
          <a:p>
            <a:pPr eaLnBrk="1" hangingPunct="1">
              <a:lnSpc>
                <a:spcPct val="80000"/>
              </a:lnSpc>
            </a:pPr>
            <a:endParaRPr lang="ru-RU" sz="20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dirty="0" smtClean="0">
                <a:solidFill>
                  <a:srgbClr val="FF0000"/>
                </a:solidFill>
              </a:rPr>
              <a:t>План – циклограмма работы 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 на первый квартал </a:t>
            </a:r>
          </a:p>
        </p:txBody>
      </p:sp>
      <p:sp>
        <p:nvSpPr>
          <p:cNvPr id="140303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marL="533400" indent="-533400" eaLnBrk="1" hangingPunct="1">
              <a:lnSpc>
                <a:spcPct val="80000"/>
              </a:lnSpc>
            </a:pPr>
            <a:r>
              <a:rPr lang="ru-RU" sz="2400" dirty="0" smtClean="0"/>
              <a:t>Первый квартал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 dirty="0" smtClean="0"/>
              <a:t>Инструктаж по проведению прогулок, экскурсий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 dirty="0" smtClean="0"/>
              <a:t>Инструктаж по предупреждению пожароопасных  ситуаций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 dirty="0" smtClean="0"/>
              <a:t>Обследование знаний детей  о пожарах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 dirty="0" smtClean="0"/>
              <a:t>Анкетирование родителей</a:t>
            </a:r>
          </a:p>
          <a:p>
            <a:pPr marL="533400" indent="-533400" eaLnBrk="1" hangingPunct="1">
              <a:lnSpc>
                <a:spcPct val="80000"/>
              </a:lnSpc>
            </a:pPr>
            <a:endParaRPr lang="ru-RU" sz="2400" dirty="0" smtClean="0"/>
          </a:p>
        </p:txBody>
      </p:sp>
      <p:graphicFrame>
        <p:nvGraphicFramePr>
          <p:cNvPr id="140295" name="Organization Chart 7"/>
          <p:cNvGraphicFramePr>
            <a:graphicFrameLocks/>
          </p:cNvGraphicFramePr>
          <p:nvPr>
            <p:ph sz="half" idx="2"/>
          </p:nvPr>
        </p:nvGraphicFramePr>
        <p:xfrm>
          <a:off x="4648200" y="1981200"/>
          <a:ext cx="4038600" cy="3886200"/>
        </p:xfrm>
        <a:graphic>
          <a:graphicData uri="http://schemas.openxmlformats.org/drawingml/2006/compatibility">
            <com:legacyDrawing xmlns:com="http://schemas.openxmlformats.org/drawingml/2006/compatibility" spid="_x0000_s14029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dirty="0" smtClean="0">
                <a:solidFill>
                  <a:srgbClr val="FF0000"/>
                </a:solidFill>
              </a:rPr>
              <a:t>План – циклограмма работы 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 на второй  квартал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457200" y="1981200"/>
          <a:ext cx="4038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2352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ru-RU" sz="2800" smtClean="0"/>
              <a:t>Второй квартал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800" smtClean="0"/>
              <a:t>Организация различных форм совместной деятельности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800" smtClean="0"/>
              <a:t>Оформление игрового и информационного пространства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smtClean="0"/>
              <a:t>План – циклограмма работы </a:t>
            </a:r>
            <a:br>
              <a:rPr lang="ru-RU" sz="4000" smtClean="0"/>
            </a:br>
            <a:r>
              <a:rPr lang="ru-RU" sz="4000" smtClean="0"/>
              <a:t> на третий квартал</a:t>
            </a:r>
          </a:p>
        </p:txBody>
      </p:sp>
      <p:sp>
        <p:nvSpPr>
          <p:cNvPr id="14440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Работа творческой группы (проектирование)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Педагогические ситуации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Сюжетно – ролевые игры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Обобщение положительного опыта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Обследование знаний детей о пожарной безопасности)</a:t>
            </a:r>
          </a:p>
          <a:p>
            <a:pPr eaLnBrk="1" hangingPunct="1">
              <a:lnSpc>
                <a:spcPct val="80000"/>
              </a:lnSpc>
            </a:pPr>
            <a:endParaRPr lang="ru-RU" sz="2400" dirty="0" smtClean="0"/>
          </a:p>
        </p:txBody>
      </p:sp>
      <p:graphicFrame>
        <p:nvGraphicFramePr>
          <p:cNvPr id="144391" name="Organization Chart 7"/>
          <p:cNvGraphicFramePr>
            <a:graphicFrameLocks/>
          </p:cNvGraphicFramePr>
          <p:nvPr>
            <p:ph sz="half" idx="2"/>
          </p:nvPr>
        </p:nvGraphicFramePr>
        <p:xfrm>
          <a:off x="0" y="4019550"/>
          <a:ext cx="8686800" cy="1828800"/>
        </p:xfrm>
        <a:graphic>
          <a:graphicData uri="http://schemas.openxmlformats.org/drawingml/2006/compatibility">
            <com:legacyDrawing xmlns:com="http://schemas.openxmlformats.org/drawingml/2006/compatibility" spid="_x0000_s144391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4000" dirty="0" smtClean="0">
                <a:solidFill>
                  <a:srgbClr val="FF0000"/>
                </a:solidFill>
              </a:rPr>
              <a:t>План – циклограмма работы 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 на четвертый  квартал</a:t>
            </a:r>
          </a:p>
        </p:txBody>
      </p:sp>
      <p:sp>
        <p:nvSpPr>
          <p:cNvPr id="145410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800" dirty="0" smtClean="0"/>
              <a:t>Обобщение положительного опыта</a:t>
            </a:r>
          </a:p>
          <a:p>
            <a:pPr eaLnBrk="1" hangingPunct="1"/>
            <a:r>
              <a:rPr lang="ru-RU" sz="2800" dirty="0" smtClean="0"/>
              <a:t>Конкурс – «Лучший плакат или буклет по пропаганде правил противопожарного  движения, о поведении в опасной ситуации»</a:t>
            </a:r>
          </a:p>
          <a:p>
            <a:pPr eaLnBrk="1" hangingPunct="1"/>
            <a:r>
              <a:rPr lang="ru-RU" sz="2800" dirty="0" smtClean="0"/>
              <a:t>Изготовление макетов, пособий, наглядного материала, проектов по заявленной проблеме</a:t>
            </a:r>
          </a:p>
          <a:p>
            <a:pPr eaLnBrk="1" hangingPunct="1"/>
            <a:r>
              <a:rPr lang="ru-RU" sz="2800" dirty="0" smtClean="0"/>
              <a:t>Организация досугов, спектаклей, этюды, </a:t>
            </a:r>
            <a:r>
              <a:rPr lang="ru-RU" sz="2800" dirty="0" err="1" smtClean="0"/>
              <a:t>др</a:t>
            </a:r>
            <a:endParaRPr lang="ru-RU" sz="2800" dirty="0" smtClean="0"/>
          </a:p>
          <a:p>
            <a:pPr eaLnBrk="1" hangingPunct="1"/>
            <a:r>
              <a:rPr lang="ru-RU" sz="2800" dirty="0" smtClean="0"/>
              <a:t>Составление анкет, подбор тестов </a:t>
            </a:r>
          </a:p>
          <a:p>
            <a:pPr eaLnBrk="1" hangingPunct="1"/>
            <a:endParaRPr lang="ru-RU" sz="28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dirty="0" smtClean="0"/>
              <a:t>Методы и приемы используемые родителями и педагогами</a:t>
            </a:r>
          </a:p>
        </p:txBody>
      </p:sp>
      <p:sp>
        <p:nvSpPr>
          <p:cNvPr id="14643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FF0000"/>
                </a:solidFill>
              </a:rPr>
              <a:t>Защитить и предупредить своего ребенка от беды – это естественное чувство родителей.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Однако мамы и папы, бабушки и дедушки в основном стараются оградить ребенка от всего, что может ему угрожать.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Родители используют методы запрета, наставления или наказания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3399FF"/>
                </a:solidFill>
              </a:rPr>
              <a:t>Педагоги рекомендуют говорить о правилах поведения понятным ребенку языком, используя игровые приемы, методы повторения, чтение  художественной литературы, «проигрывание» различных ситуаций, тематические развлечения, </a:t>
            </a:r>
            <a:r>
              <a:rPr lang="ru-RU" sz="2400" dirty="0" err="1" smtClean="0">
                <a:solidFill>
                  <a:srgbClr val="3399FF"/>
                </a:solidFill>
              </a:rPr>
              <a:t>др</a:t>
            </a:r>
            <a:endParaRPr lang="ru-RU" sz="2400" dirty="0" smtClean="0">
              <a:solidFill>
                <a:srgbClr val="3399FF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2400" dirty="0" smtClean="0">
              <a:solidFill>
                <a:srgbClr val="3399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2296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800" dirty="0" smtClean="0">
                <a:solidFill>
                  <a:srgbClr val="FF0000"/>
                </a:solidFill>
              </a:rPr>
              <a:t>Темы НОД и СД детей по реализации проекта «Утром , вечером и днем осторожен будь с огнем»</a:t>
            </a:r>
          </a:p>
        </p:txBody>
      </p:sp>
      <p:sp>
        <p:nvSpPr>
          <p:cNvPr id="150555" name="Rectangle 2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80000"/>
              </a:lnSpc>
            </a:pPr>
            <a:r>
              <a:rPr lang="ru-RU" sz="2400" dirty="0" smtClean="0"/>
              <a:t>Цель  предложенных тем: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 dirty="0" smtClean="0"/>
              <a:t>Сформировать у детей дошкольного возраста правила безопасного поведения на  прогулочной площадке, природе, дома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 dirty="0" smtClean="0"/>
              <a:t>Помочь детям избежать сложных ситуаций при пожаре и его возникновении 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4648200" y="2057400"/>
          <a:ext cx="4038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dirty="0" smtClean="0">
                <a:solidFill>
                  <a:srgbClr val="FF0000"/>
                </a:solidFill>
              </a:rPr>
              <a:t>Формы организация НОД с дошкольниками в детском саду и дома</a:t>
            </a:r>
          </a:p>
        </p:txBody>
      </p:sp>
      <p:sp>
        <p:nvSpPr>
          <p:cNvPr id="15155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Увлекательные игры- упражнения (познавательные)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Продуктивная деятельность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Театрализованная деятельность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Познавательные путешествия с элементами просмотра учебных фильмов и мультфильмов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 Экскурсии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Тематические встречи с людьми разных профессий (пожарный, полицейский, врач, спасатель, </a:t>
            </a:r>
            <a:r>
              <a:rPr lang="ru-RU" sz="2000" dirty="0" err="1" smtClean="0"/>
              <a:t>др</a:t>
            </a:r>
            <a:r>
              <a:rPr lang="ru-RU" sz="20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</a:pPr>
            <a:endParaRPr lang="ru-RU" sz="1800" dirty="0" smtClean="0"/>
          </a:p>
        </p:txBody>
      </p:sp>
      <p:pic>
        <p:nvPicPr>
          <p:cNvPr id="151555" name="Picture 7" descr="masyanas-in-africa-screenshot-small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981200"/>
            <a:ext cx="3810000" cy="35814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2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sz="4400" dirty="0" smtClean="0">
                <a:solidFill>
                  <a:srgbClr val="FF0000"/>
                </a:solidFill>
              </a:rPr>
              <a:t>Предполагаемый результат</a:t>
            </a:r>
          </a:p>
        </p:txBody>
      </p:sp>
      <p:sp>
        <p:nvSpPr>
          <p:cNvPr id="149521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smtClean="0"/>
              <a:t>Ребенок обретает умение действовать в тех или иных ситуациях, обращается за помощью к взрослым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Дети осваивают  знания о правилах безопасного поведения в быту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У ребенка  частично сформировано свое отношение о необходимости соблюдать меры предосторожности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Дети научаются оценивать свои возможности по преодолению опасности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Ребенок овладевает умением определять и находить  способы преодоления угрозы в экстремальных условиях</a:t>
            </a:r>
          </a:p>
          <a:p>
            <a:pPr eaLnBrk="1" hangingPunct="1">
              <a:lnSpc>
                <a:spcPct val="80000"/>
              </a:lnSpc>
            </a:pPr>
            <a:endParaRPr lang="ru-RU" sz="1600" smtClean="0"/>
          </a:p>
          <a:p>
            <a:pPr eaLnBrk="1" hangingPunct="1">
              <a:lnSpc>
                <a:spcPct val="80000"/>
              </a:lnSpc>
            </a:pPr>
            <a:endParaRPr lang="ru-RU" sz="1600" smtClean="0"/>
          </a:p>
        </p:txBody>
      </p:sp>
      <p:graphicFrame>
        <p:nvGraphicFramePr>
          <p:cNvPr id="5" name="Схема 4"/>
          <p:cNvGraphicFramePr/>
          <p:nvPr/>
        </p:nvGraphicFramePr>
        <p:xfrm>
          <a:off x="4648200" y="1981200"/>
          <a:ext cx="4038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Презентация – консультация 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Работаем по ООП ДО -  формируемая часть Программы      </a:t>
            </a:r>
            <a:r>
              <a:rPr lang="ru-RU" sz="3200" b="1" dirty="0" smtClean="0">
                <a:solidFill>
                  <a:srgbClr val="00B050"/>
                </a:solidFill>
              </a:rPr>
              <a:t>(выполнение ФГОС ДО)</a:t>
            </a:r>
          </a:p>
          <a:p>
            <a:r>
              <a:rPr lang="ru-RU" sz="4000" b="1" dirty="0" smtClean="0">
                <a:solidFill>
                  <a:srgbClr val="00B050"/>
                </a:solidFill>
              </a:rPr>
              <a:t>Долгосрочный проект по приобщению  дошкольников к ОБЖ  (пожар, травматизм)</a:t>
            </a:r>
            <a:endParaRPr lang="ru-RU" sz="4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FF0000"/>
                </a:solidFill>
              </a:rPr>
              <a:t>Работа с родителями</a:t>
            </a:r>
          </a:p>
        </p:txBody>
      </p:sp>
      <p:sp>
        <p:nvSpPr>
          <p:cNvPr id="153602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Изготовление фото – коллажей  «Утром , вечером и днем осторожен будь с огнем».  </a:t>
            </a:r>
            <a:r>
              <a:rPr lang="ru-RU" sz="2400" dirty="0" err="1" smtClean="0"/>
              <a:t>др</a:t>
            </a:r>
            <a:r>
              <a:rPr lang="ru-RU" sz="24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Участие в конкурсе поделок «Макеты -  на тему  пожар  по содержанию  художественных произведений ».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Пошив элементов  к костюмам для сюжетных игр и развлечений на противопожарную тематику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Изготовление дидактических игр и пособий по ОБЖ.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Оформление информационных стендов по предупреждению  пожаров и их опасности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Анкетирование.</a:t>
            </a:r>
          </a:p>
          <a:p>
            <a:pPr eaLnBrk="1" hangingPunct="1">
              <a:lnSpc>
                <a:spcPct val="90000"/>
              </a:lnSpc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</a:pPr>
            <a:endParaRPr lang="ru-RU" sz="2400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FF0000"/>
                </a:solidFill>
              </a:rPr>
              <a:t>Работа с педагогами</a:t>
            </a:r>
          </a:p>
        </p:txBody>
      </p:sp>
      <p:sp>
        <p:nvSpPr>
          <p:cNvPr id="154626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Работа творческой группы (план по предупреждению пожарной безопасности, обмен опытом, проекты, кружковая работа, выставки…)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«Консультативный час»- обмен опытом.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«Педагогический час»  - диалог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Методический месячник по предупреждению  пожаров и </a:t>
            </a:r>
            <a:r>
              <a:rPr lang="ru-RU" sz="2400" dirty="0" err="1" smtClean="0"/>
              <a:t>пожароопасности</a:t>
            </a:r>
            <a:r>
              <a:rPr lang="ru-RU" sz="24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Текущий контроль: обследование  знаний и умений детей; оценка профессионализма умений воспитателя; создание  информационных центров по пожарной безопасности; планирование работы с детьми по проблеме; работа с родителями </a:t>
            </a:r>
          </a:p>
          <a:p>
            <a:pPr eaLnBrk="1" hangingPunct="1">
              <a:lnSpc>
                <a:spcPct val="90000"/>
              </a:lnSpc>
            </a:pPr>
            <a:endParaRPr lang="ru-RU" sz="2400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4000" smtClean="0">
                <a:solidFill>
                  <a:srgbClr val="FF0000"/>
                </a:solidFill>
              </a:rPr>
              <a:t>Работа с детьми</a:t>
            </a:r>
            <a:br>
              <a:rPr lang="ru-RU" sz="4000" smtClean="0">
                <a:solidFill>
                  <a:srgbClr val="FF0000"/>
                </a:solidFill>
              </a:rPr>
            </a:br>
            <a:r>
              <a:rPr lang="ru-RU" sz="4000" smtClean="0">
                <a:solidFill>
                  <a:srgbClr val="FF0000"/>
                </a:solidFill>
              </a:rPr>
              <a:t> - фото галерея</a:t>
            </a:r>
          </a:p>
        </p:txBody>
      </p:sp>
      <p:sp>
        <p:nvSpPr>
          <p:cNvPr id="155650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Дидактические игры,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Сюжетно- ролевые игры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Настольные игры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Художественное творчество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Самостоятельная деятельность детей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 Непосредственно образовательная деятельность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/>
              <a:t>Информационные папки передвижки</a:t>
            </a:r>
          </a:p>
        </p:txBody>
      </p:sp>
      <p:sp>
        <p:nvSpPr>
          <p:cNvPr id="159746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9747" name="Picture 4" descr="P10105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8077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33400"/>
          </a:xfrm>
        </p:spPr>
        <p:txBody>
          <a:bodyPr/>
          <a:lstStyle/>
          <a:p>
            <a:pPr algn="ctr" eaLnBrk="1" hangingPunct="1"/>
            <a:r>
              <a:rPr lang="ru-RU" sz="2400" smtClean="0"/>
              <a:t>Центр художественного творчества</a:t>
            </a:r>
          </a:p>
        </p:txBody>
      </p:sp>
      <p:sp>
        <p:nvSpPr>
          <p:cNvPr id="16281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295400"/>
            <a:ext cx="8229600" cy="47244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2819" name="Picture 4" descr="P10105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7696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FF0000"/>
                </a:solidFill>
              </a:rPr>
              <a:t>Решаем логические задания  по правилам безопасного поведения с огнем</a:t>
            </a:r>
          </a:p>
        </p:txBody>
      </p:sp>
      <p:sp>
        <p:nvSpPr>
          <p:cNvPr id="17203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2035" name="Picture 4" descr="P10105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81200"/>
            <a:ext cx="7010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848600" cy="990600"/>
          </a:xfrm>
        </p:spPr>
        <p:txBody>
          <a:bodyPr/>
          <a:lstStyle/>
          <a:p>
            <a:pPr algn="ctr" eaLnBrk="1" hangingPunct="1"/>
            <a:r>
              <a:rPr lang="ru-RU" sz="2800" dirty="0" smtClean="0">
                <a:solidFill>
                  <a:srgbClr val="FF0000"/>
                </a:solidFill>
              </a:rPr>
              <a:t>Играя, изучаем правила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 поведения в опасных ситуациях (пожар).</a:t>
            </a:r>
          </a:p>
        </p:txBody>
      </p:sp>
      <p:sp>
        <p:nvSpPr>
          <p:cNvPr id="17305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24000"/>
            <a:ext cx="8229600" cy="43434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3059" name="Picture 4" descr="P10105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78486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2800" dirty="0" smtClean="0"/>
              <a:t>Самостоятельная деятельность детей. </a:t>
            </a:r>
            <a:br>
              <a:rPr lang="ru-RU" sz="2800" dirty="0" smtClean="0"/>
            </a:br>
            <a:r>
              <a:rPr lang="ru-RU" sz="2800" dirty="0" smtClean="0"/>
              <a:t>Игры с макетами и картами  </a:t>
            </a:r>
            <a:br>
              <a:rPr lang="ru-RU" sz="2800" dirty="0" smtClean="0"/>
            </a:br>
            <a:r>
              <a:rPr lang="ru-RU" sz="2800" dirty="0" smtClean="0"/>
              <a:t>Решение проблемных ситуаций</a:t>
            </a:r>
          </a:p>
        </p:txBody>
      </p:sp>
      <p:sp>
        <p:nvSpPr>
          <p:cNvPr id="174082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083" name="Picture 5" descr="P10105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057400"/>
            <a:ext cx="71628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Макетирование - </a:t>
            </a:r>
            <a:r>
              <a:rPr lang="ru-RU" dirty="0" smtClean="0">
                <a:solidFill>
                  <a:srgbClr val="FF0000"/>
                </a:solidFill>
              </a:rPr>
              <a:t> «Кошкин дом»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200706" name="Picture 2" descr="D:\Desktop\все ФОТО\фотографии\Изображение\Изображение 1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Макетирование  по произведениям 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201730" name="Picture 2" descr="D:\Desktop\все ФОТО\Поделки и  ФИЗО\P101039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67818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810000"/>
            <a:ext cx="8534400" cy="19812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8458200" cy="1828800"/>
          </a:xfrm>
        </p:spPr>
        <p:txBody>
          <a:bodyPr/>
          <a:lstStyle/>
          <a:p>
            <a:pPr eaLnBrk="1" hangingPunct="1"/>
            <a:r>
              <a:rPr lang="ru-RU" sz="3200" dirty="0" smtClean="0"/>
              <a:t>Предупреждение детского  травматизма  от огня и нагревательных приборов  среди детей дошкольного возраста </a:t>
            </a: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228600" y="3315219"/>
            <a:ext cx="8382000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sz="3200" dirty="0" smtClean="0"/>
              <a:t>   Социально – коммуникативное направление развития и образования детей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sz="3200" dirty="0" smtClean="0"/>
              <a:t>   Организация проектной деятельности по приобщению дошкольников к  ЗОЖ и ОБЖ.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16303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dirty="0" smtClean="0">
                <a:solidFill>
                  <a:srgbClr val="FF0000"/>
                </a:solidFill>
              </a:rPr>
              <a:t>Мониторинг  освоения ООП ДО «Социально – коммуникативное развитие»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- аспект  «Безопасность»</a:t>
            </a:r>
          </a:p>
        </p:txBody>
      </p:sp>
      <p:graphicFrame>
        <p:nvGraphicFramePr>
          <p:cNvPr id="178180" name="Object 4"/>
          <p:cNvGraphicFramePr>
            <a:graphicFrameLocks noChangeAspect="1"/>
          </p:cNvGraphicFramePr>
          <p:nvPr>
            <p:ph sz="quarter" idx="1"/>
          </p:nvPr>
        </p:nvGraphicFramePr>
        <p:xfrm>
          <a:off x="914400" y="1898650"/>
          <a:ext cx="7772400" cy="3670300"/>
        </p:xfrm>
        <a:graphic>
          <a:graphicData uri="http://schemas.openxmlformats.org/presentationml/2006/ole">
            <p:oleObj spid="_x0000_s178180" name="Диаграмма" r:id="rId3" imgW="8229600" imgH="3886200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4000" smtClean="0">
                <a:solidFill>
                  <a:srgbClr val="FF0000"/>
                </a:solidFill>
              </a:rPr>
              <a:t>Основы безопасного поведения дошкольников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914400" y="1447800"/>
          <a:ext cx="3749675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4648200" y="1981200"/>
          <a:ext cx="4038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ru-RU" sz="3200" b="1" dirty="0" smtClean="0">
                <a:solidFill>
                  <a:srgbClr val="FF0000"/>
                </a:solidFill>
              </a:rPr>
              <a:t>Актуальность проблемы детского травматизма   осуществленного  огнем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Все стороны жизни человека напрямую связаны  с его безопасностью.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В современном обществе проблемы безопасности в жизнедеятельности по праву относятся к глобальным. Именно поэтому в настоящее время (по ФГОС- </a:t>
            </a:r>
            <a:r>
              <a:rPr lang="ru-RU" sz="1200" dirty="0" smtClean="0"/>
              <a:t>федеральный государственный образовательный стандарт</a:t>
            </a:r>
            <a:r>
              <a:rPr lang="ru-RU" sz="2800" dirty="0" smtClean="0"/>
              <a:t>)  в ООП ДО в интеграции образовательных областей  выделен и  систематизирован  аспект  </a:t>
            </a:r>
            <a:r>
              <a:rPr lang="ru-RU" sz="2400" dirty="0" smtClean="0"/>
              <a:t>«Безопасность» (безопасное поведение в быту, социуме, природе). </a:t>
            </a:r>
          </a:p>
          <a:p>
            <a:pPr eaLnBrk="1" hangingPunct="1">
              <a:lnSpc>
                <a:spcPct val="80000"/>
              </a:lnSpc>
            </a:pPr>
            <a:endParaRPr lang="ru-RU" sz="24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6002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800" dirty="0" smtClean="0">
                <a:solidFill>
                  <a:srgbClr val="FF0000"/>
                </a:solidFill>
              </a:rPr>
              <a:t>ООП ДО ДОУ.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Содержание образовательной области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 «Социально – коммуникативное развитие»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 в  аспекте -«Безопасность»</a:t>
            </a:r>
          </a:p>
        </p:txBody>
      </p:sp>
      <p:pic>
        <p:nvPicPr>
          <p:cNvPr id="69634" name="Picture 6" descr="j018332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2243138"/>
            <a:ext cx="3581400" cy="2944812"/>
          </a:xfrm>
        </p:spPr>
      </p:pic>
      <p:sp>
        <p:nvSpPr>
          <p:cNvPr id="6963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828800"/>
            <a:ext cx="44958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Направлено на достижение целей  формирования основ безопасности собственной жизнедеятельности и основ безопасного поведения в быту, социуме, формирования предпосылок экологического сознания    (безопасности окружающего мира) у дошкольников.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4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371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dirty="0" smtClean="0">
                <a:solidFill>
                  <a:srgbClr val="3399FF"/>
                </a:solidFill>
              </a:rPr>
              <a:t>Задачи образовательной области</a:t>
            </a:r>
            <a:br>
              <a:rPr lang="ru-RU" sz="3200" dirty="0" smtClean="0">
                <a:solidFill>
                  <a:srgbClr val="3399FF"/>
                </a:solidFill>
              </a:rPr>
            </a:br>
            <a:r>
              <a:rPr lang="ru-RU" sz="3200" dirty="0" smtClean="0">
                <a:solidFill>
                  <a:srgbClr val="3399FF"/>
                </a:solidFill>
              </a:rPr>
              <a:t> «Социально – коммуникативное развитие»</a:t>
            </a:r>
            <a:br>
              <a:rPr lang="ru-RU" sz="3200" dirty="0" smtClean="0">
                <a:solidFill>
                  <a:srgbClr val="3399FF"/>
                </a:solidFill>
              </a:rPr>
            </a:br>
            <a:r>
              <a:rPr lang="ru-RU" sz="3200" dirty="0" smtClean="0">
                <a:solidFill>
                  <a:srgbClr val="3399FF"/>
                </a:solidFill>
              </a:rPr>
              <a:t> в аспекте «Безопасность»</a:t>
            </a:r>
            <a:r>
              <a:rPr lang="ru-RU" sz="3200" dirty="0" smtClean="0"/>
              <a:t> 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752600"/>
            <a:ext cx="7772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Формирование представлений об опасных для человека  ситуациях и способах поведения в них;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Приобщение дошкольников к правилам безопасного для человека  поведения в окружающем мире;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Пополнение знаний детей о правилах безопасности в обращении с огнем, нагревательными приборами и электротехникой;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 Формирование осторожного и осмотрительного отношения к потенциально опасным  (в природе и социуме) для человека ситуациям.</a:t>
            </a:r>
          </a:p>
          <a:p>
            <a:pPr eaLnBrk="1" hangingPunct="1">
              <a:lnSpc>
                <a:spcPct val="90000"/>
              </a:lnSpc>
            </a:pPr>
            <a:endParaRPr lang="ru-RU" sz="24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sz="4800" dirty="0" smtClean="0">
                <a:solidFill>
                  <a:srgbClr val="FF0000"/>
                </a:solidFill>
              </a:rPr>
              <a:t>ОБЖ - «Безопасность»</a:t>
            </a:r>
          </a:p>
        </p:txBody>
      </p:sp>
      <p:sp>
        <p:nvSpPr>
          <p:cNvPr id="7373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Формирование у дошкольников  основ безопасности собственной жизни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Получение элементарных представлений о правилах  поведения  в опасных ситуациях  и профилактике травматизма  огнем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Формирование предпосылок ОБЖ , осознанного выполнения правил  безопасного обращения со спичками, электротехникой, </a:t>
            </a:r>
            <a:r>
              <a:rPr lang="ru-RU" sz="2000" dirty="0" err="1" smtClean="0"/>
              <a:t>др</a:t>
            </a:r>
            <a:r>
              <a:rPr lang="ru-RU" sz="2000" dirty="0" smtClean="0"/>
              <a:t> </a:t>
            </a:r>
          </a:p>
        </p:txBody>
      </p:sp>
      <p:graphicFrame>
        <p:nvGraphicFramePr>
          <p:cNvPr id="70683" name="Group 27"/>
          <p:cNvGraphicFramePr>
            <a:graphicFrameLocks noGrp="1"/>
          </p:cNvGraphicFramePr>
          <p:nvPr>
            <p:ph sz="half" idx="2"/>
          </p:nvPr>
        </p:nvGraphicFramePr>
        <p:xfrm>
          <a:off x="457200" y="4000500"/>
          <a:ext cx="8229600" cy="2346960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1866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Arial" charset="0"/>
                        </a:rPr>
                        <a:t>«Спички это не игрушка»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Arial" charset="0"/>
                        </a:rPr>
                        <a:t>«Огонь – друг и огонь - враг»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Arial" charset="0"/>
                        </a:rPr>
                        <a:t>«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Arial" charset="0"/>
                        </a:rPr>
                        <a:t>Безопас-ность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Arial" charset="0"/>
                        </a:rPr>
                        <a:t> при пожаре » правила поведения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Arial" charset="0"/>
                        </a:rPr>
                        <a:t>«Проекты на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Arial" charset="0"/>
                        </a:rPr>
                        <a:t>противо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Arial" charset="0"/>
                        </a:rPr>
                        <a:t>пожарную тематику 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Arial" charset="0"/>
                        </a:rPr>
                        <a:t>(спектакли, макеты,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Arial" charset="0"/>
                        </a:rPr>
                        <a:t>выставки,др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ru-RU" sz="3200" dirty="0" smtClean="0">
                <a:solidFill>
                  <a:srgbClr val="FF0000"/>
                </a:solidFill>
              </a:rPr>
              <a:t>Картотека  краткосрочных проектов по реализации ООП ДО ДОУ –аспекты:  «Безопасность» и «Здоровье»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457200" y="1981200"/>
          <a:ext cx="4038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69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000" dirty="0" smtClean="0"/>
              <a:t>Поведение  в    природе   (правила пожарной безопасности 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000" dirty="0" smtClean="0"/>
              <a:t>Поведение в ситуациях –</a:t>
            </a:r>
            <a:r>
              <a:rPr lang="ru-RU" sz="1600" dirty="0" smtClean="0"/>
              <a:t> </a:t>
            </a:r>
            <a:r>
              <a:rPr lang="ru-RU" sz="2000" dirty="0" smtClean="0"/>
              <a:t>«Один дома»</a:t>
            </a:r>
            <a:r>
              <a:rPr lang="ru-RU" sz="1400" dirty="0" smtClean="0"/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000" dirty="0" smtClean="0"/>
              <a:t>Обыгрывание этюдов и ситуаций  на  прогулочных  площадках   - «Последствия от разведения костров, поджог травы, </a:t>
            </a:r>
            <a:r>
              <a:rPr lang="ru-RU" sz="2000" dirty="0" err="1" smtClean="0"/>
              <a:t>др</a:t>
            </a:r>
            <a:r>
              <a:rPr lang="ru-RU" sz="2000" dirty="0" smtClean="0"/>
              <a:t>»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000" dirty="0" smtClean="0"/>
              <a:t>История  одного предмета  – «От  спички до электростанции»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000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716</TotalTime>
  <Words>1159</Words>
  <Application>Microsoft Office PowerPoint</Application>
  <PresentationFormat>Экран (4:3)</PresentationFormat>
  <Paragraphs>182</Paragraphs>
  <Slides>30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</vt:lpstr>
      <vt:lpstr>Wingdings</vt:lpstr>
      <vt:lpstr>Calibri</vt:lpstr>
      <vt:lpstr>Arial Black</vt:lpstr>
      <vt:lpstr>Times New Roman</vt:lpstr>
      <vt:lpstr>Tahoma</vt:lpstr>
      <vt:lpstr>Справедливость</vt:lpstr>
      <vt:lpstr>Диаграмма</vt:lpstr>
      <vt:lpstr>МБДОУ г. Иркутска  детский сад № 115</vt:lpstr>
      <vt:lpstr>Презентация – консультация </vt:lpstr>
      <vt:lpstr>Предупреждение детского  травматизма  от огня и нагревательных приборов  среди детей дошкольного возраста </vt:lpstr>
      <vt:lpstr>Основы безопасного поведения дошкольников</vt:lpstr>
      <vt:lpstr>Актуальность проблемы детского травматизма   осуществленного  огнем</vt:lpstr>
      <vt:lpstr>ООП ДО ДОУ. Содержание образовательной области  «Социально – коммуникативное развитие»   в  аспекте -«Безопасность»</vt:lpstr>
      <vt:lpstr>Задачи образовательной области  «Социально – коммуникативное развитие»  в аспекте «Безопасность» </vt:lpstr>
      <vt:lpstr>ОБЖ - «Безопасность»</vt:lpstr>
      <vt:lpstr>Картотека  краткосрочных проектов по реализации ООП ДО ДОУ –аспекты:  «Безопасность» и «Здоровье»</vt:lpstr>
      <vt:lpstr>Цель долгосрочного проекта «Предупреждение  пожаров»</vt:lpstr>
      <vt:lpstr>Задачи долгосрочного проекта «Предупреждение пожарной безопасности» </vt:lpstr>
      <vt:lpstr>План – циклограмма работы   на первый квартал </vt:lpstr>
      <vt:lpstr>План – циклограмма работы   на второй  квартал</vt:lpstr>
      <vt:lpstr>План – циклограмма работы   на третий квартал</vt:lpstr>
      <vt:lpstr>План – циклограмма работы   на четвертый  квартал</vt:lpstr>
      <vt:lpstr>Методы и приемы используемые родителями и педагогами</vt:lpstr>
      <vt:lpstr>Темы НОД и СД детей по реализации проекта «Утром , вечером и днем осторожен будь с огнем»</vt:lpstr>
      <vt:lpstr>Формы организация НОД с дошкольниками в детском саду и дома</vt:lpstr>
      <vt:lpstr>Предполагаемый результат</vt:lpstr>
      <vt:lpstr>Работа с родителями</vt:lpstr>
      <vt:lpstr>Работа с педагогами</vt:lpstr>
      <vt:lpstr>Работа с детьми  - фото галерея</vt:lpstr>
      <vt:lpstr>Информационные папки передвижки</vt:lpstr>
      <vt:lpstr>Центр художественного творчества</vt:lpstr>
      <vt:lpstr>Решаем логические задания  по правилам безопасного поведения с огнем</vt:lpstr>
      <vt:lpstr>Играя, изучаем правила  поведения в опасных ситуациях (пожар).</vt:lpstr>
      <vt:lpstr>Самостоятельная деятельность детей.  Игры с макетами и картами   Решение проблемных ситуаций</vt:lpstr>
      <vt:lpstr>    Макетирование -  «Кошкин дом»</vt:lpstr>
      <vt:lpstr>Макетирование  по произведениям </vt:lpstr>
      <vt:lpstr>Мониторинг  освоения ООП ДО «Социально – коммуникативное развитие» - аспект  «Безопасность»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детский сад №115</cp:lastModifiedBy>
  <cp:revision>38</cp:revision>
  <cp:lastPrinted>1601-01-01T00:00:00Z</cp:lastPrinted>
  <dcterms:created xsi:type="dcterms:W3CDTF">1601-01-01T00:00:00Z</dcterms:created>
  <dcterms:modified xsi:type="dcterms:W3CDTF">2020-09-23T05:42:13Z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