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58200" cy="1222375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sz="4800" dirty="0"/>
              <a:t>Проектная деятельность»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458200" cy="22105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Банк информационно- выставочного материала  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подготовила воспитатель МБДОУ г. Иркутска</a:t>
            </a:r>
          </a:p>
          <a:p>
            <a:pPr algn="ctr"/>
            <a:r>
              <a:rPr lang="ru-RU" dirty="0"/>
              <a:t> детского сада № 115</a:t>
            </a:r>
          </a:p>
          <a:p>
            <a:pPr algn="ctr"/>
            <a:r>
              <a:rPr lang="ru-RU" dirty="0" smtClean="0"/>
              <a:t>Лескова Ольга Владимировна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25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группы «Цыплята»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2924"/>
            <a:ext cx="7587058" cy="5690293"/>
          </a:xfrm>
        </p:spPr>
      </p:pic>
    </p:spTree>
    <p:extLst>
      <p:ext uri="{BB962C8B-B14F-4D97-AF65-F5344CB8AC3E}">
        <p14:creationId xmlns:p14="http://schemas.microsoft.com/office/powerpoint/2010/main" val="329619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группы «Колокольчик»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262111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2"/>
            <a:ext cx="4449973" cy="3337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941"/>
            <a:ext cx="4716016" cy="3340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6992"/>
            <a:ext cx="4427984" cy="3501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356992"/>
            <a:ext cx="4688213" cy="35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5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для родителей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427984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60110"/>
            <a:ext cx="4712568" cy="2800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4427984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40" y="3827684"/>
            <a:ext cx="4729011" cy="30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7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39752"/>
          </a:xfrm>
        </p:spPr>
        <p:txBody>
          <a:bodyPr/>
          <a:lstStyle/>
          <a:p>
            <a:pPr algn="ctr"/>
            <a:r>
              <a:rPr lang="ru-RU" dirty="0"/>
              <a:t>Тематическая неделя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«Масленица»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58395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Масленица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Интегративный подход к реализации образовательных областей программы:</a:t>
            </a:r>
          </a:p>
          <a:p>
            <a:r>
              <a:rPr lang="ru-RU" dirty="0"/>
              <a:t>«Познавательное  развитие»</a:t>
            </a:r>
          </a:p>
          <a:p>
            <a:r>
              <a:rPr lang="ru-RU" dirty="0"/>
              <a:t>«Речевое развитие»</a:t>
            </a:r>
          </a:p>
          <a:p>
            <a:r>
              <a:rPr lang="ru-RU" dirty="0"/>
              <a:t>Социально – коммуникативное развитие»</a:t>
            </a:r>
          </a:p>
          <a:p>
            <a:r>
              <a:rPr lang="ru-RU" dirty="0"/>
              <a:t>«Художественно эстетическое развитие»</a:t>
            </a:r>
          </a:p>
          <a:p>
            <a:r>
              <a:rPr lang="ru-RU" dirty="0"/>
              <a:t>«Физическое развитие»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30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интереса  к традициям русского народа.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87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1.Дать, первоначальные представления о русском народном празднике «Масленица», </a:t>
            </a:r>
            <a:r>
              <a:rPr lang="ru-RU" sz="2000" dirty="0" smtClean="0"/>
              <a:t>с характерными </a:t>
            </a:r>
            <a:r>
              <a:rPr lang="ru-RU" sz="2000" dirty="0"/>
              <a:t>для него обрядами.</a:t>
            </a:r>
          </a:p>
          <a:p>
            <a:r>
              <a:rPr lang="ru-RU" sz="2000" dirty="0"/>
              <a:t>2. Познакомить детей с русскими традициями гостеприимства, с блюдами </a:t>
            </a:r>
            <a:r>
              <a:rPr lang="ru-RU" sz="2000" dirty="0" smtClean="0"/>
              <a:t>русской кухни</a:t>
            </a:r>
            <a:r>
              <a:rPr lang="ru-RU" sz="2000" dirty="0"/>
              <a:t>, историей появления блинов.</a:t>
            </a:r>
          </a:p>
          <a:p>
            <a:r>
              <a:rPr lang="ru-RU" sz="2000" dirty="0"/>
              <a:t>3. Развивать коммуникативные навыки, формировать умение помогать друг </a:t>
            </a:r>
            <a:r>
              <a:rPr lang="ru-RU" sz="2000" dirty="0" smtClean="0"/>
              <a:t>другу, общаться </a:t>
            </a:r>
            <a:r>
              <a:rPr lang="ru-RU" sz="2000" dirty="0"/>
              <a:t>друг с другом.</a:t>
            </a:r>
          </a:p>
          <a:p>
            <a:r>
              <a:rPr lang="ru-RU" sz="2000" dirty="0"/>
              <a:t>4. Воспитывать интерес и любовь к русскому национальному фольклору,</a:t>
            </a:r>
          </a:p>
          <a:p>
            <a:r>
              <a:rPr lang="ru-RU" sz="2000" dirty="0"/>
              <a:t>эмоциональное сопереживание и желание участвовать в игре-действии.</a:t>
            </a:r>
          </a:p>
          <a:p>
            <a:r>
              <a:rPr lang="ru-RU" sz="2000" dirty="0"/>
              <a:t>5. Воспитывать чувства патриотизма, основанные на русских традициях, </a:t>
            </a:r>
            <a:r>
              <a:rPr lang="ru-RU" sz="2000" dirty="0" smtClean="0"/>
              <a:t>духовно-нравственные </a:t>
            </a:r>
            <a:r>
              <a:rPr lang="ru-RU" sz="2000" dirty="0"/>
              <a:t>качества: доброту, миролюбие, великодушие, всепрощение; </a:t>
            </a:r>
          </a:p>
          <a:p>
            <a:r>
              <a:rPr lang="ru-RU" sz="2000" dirty="0"/>
              <a:t>6. Привлечь родителей воспитанников к обсуждению вопросов о </a:t>
            </a:r>
            <a:r>
              <a:rPr lang="ru-RU" sz="2000" dirty="0" smtClean="0"/>
              <a:t>проведении совместного </a:t>
            </a:r>
            <a:r>
              <a:rPr lang="ru-RU" sz="2000" dirty="0"/>
              <a:t>праздника Масленицы. Вовлечь семью в единое </a:t>
            </a:r>
            <a:r>
              <a:rPr lang="ru-RU" sz="2000" dirty="0" smtClean="0"/>
              <a:t>образовательно-воспитательное </a:t>
            </a:r>
            <a:r>
              <a:rPr lang="ru-RU" sz="2000" dirty="0"/>
              <a:t>пространство детского </a:t>
            </a:r>
            <a:r>
              <a:rPr lang="ru-RU" sz="2000" dirty="0" smtClean="0"/>
              <a:t>сада.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80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35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Выставочный материал детского художественного творчества: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Коллективные и индивидуальные работы: </a:t>
            </a:r>
          </a:p>
          <a:p>
            <a:r>
              <a:rPr lang="ru-RU" dirty="0"/>
              <a:t>Плакаты</a:t>
            </a:r>
          </a:p>
          <a:p>
            <a:r>
              <a:rPr lang="ru-RU" dirty="0"/>
              <a:t>Картины </a:t>
            </a:r>
          </a:p>
          <a:p>
            <a:pPr marL="0" indent="0">
              <a:buNone/>
            </a:pPr>
            <a:r>
              <a:rPr lang="ru-RU" b="1" dirty="0"/>
              <a:t>Художественное творчество:</a:t>
            </a:r>
          </a:p>
          <a:p>
            <a:r>
              <a:rPr lang="ru-RU" dirty="0"/>
              <a:t> </a:t>
            </a:r>
            <a:r>
              <a:rPr lang="ru-RU" dirty="0" smtClean="0"/>
              <a:t>Рисование</a:t>
            </a:r>
            <a:endParaRPr lang="ru-RU" dirty="0"/>
          </a:p>
          <a:p>
            <a:r>
              <a:rPr lang="ru-RU" dirty="0"/>
              <a:t>Аппликация </a:t>
            </a:r>
            <a:endParaRPr lang="ru-RU" dirty="0" smtClean="0"/>
          </a:p>
          <a:p>
            <a:r>
              <a:rPr lang="ru-RU" dirty="0" smtClean="0"/>
              <a:t>Конструирование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7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группы «Незабудки»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548330" cy="5661248"/>
          </a:xfrm>
        </p:spPr>
      </p:pic>
    </p:spTree>
    <p:extLst>
      <p:ext uri="{BB962C8B-B14F-4D97-AF65-F5344CB8AC3E}">
        <p14:creationId xmlns:p14="http://schemas.microsoft.com/office/powerpoint/2010/main" val="275968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группы «Одуванчики»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96752"/>
            <a:ext cx="7548331" cy="5661248"/>
          </a:xfrm>
        </p:spPr>
      </p:pic>
    </p:spTree>
    <p:extLst>
      <p:ext uri="{BB962C8B-B14F-4D97-AF65-F5344CB8AC3E}">
        <p14:creationId xmlns:p14="http://schemas.microsoft.com/office/powerpoint/2010/main" val="134060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группы «Ромашка»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548331" cy="5661248"/>
          </a:xfrm>
        </p:spPr>
      </p:pic>
    </p:spTree>
    <p:extLst>
      <p:ext uri="{BB962C8B-B14F-4D97-AF65-F5344CB8AC3E}">
        <p14:creationId xmlns:p14="http://schemas.microsoft.com/office/powerpoint/2010/main" val="2449240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235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«Проектная деятельность» </vt:lpstr>
      <vt:lpstr>Тематическая неделя</vt:lpstr>
      <vt:lpstr>Масленица</vt:lpstr>
      <vt:lpstr>Цель проекта: </vt:lpstr>
      <vt:lpstr>Задачи:</vt:lpstr>
      <vt:lpstr>Выставочный материал детского художественного творчества: </vt:lpstr>
      <vt:lpstr>Проект группы «Незабудки»</vt:lpstr>
      <vt:lpstr>Проект группы «Одуванчики»</vt:lpstr>
      <vt:lpstr>Проект группы «Ромашка»</vt:lpstr>
      <vt:lpstr>Проект группы «Цыплята»</vt:lpstr>
      <vt:lpstr>Проект группы «Колокольчик»</vt:lpstr>
      <vt:lpstr>Презентация PowerPoint</vt:lpstr>
      <vt:lpstr>Консультации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деятельность» </dc:title>
  <dc:creator>Роман</dc:creator>
  <cp:lastModifiedBy>Роман</cp:lastModifiedBy>
  <cp:revision>4</cp:revision>
  <dcterms:created xsi:type="dcterms:W3CDTF">2021-03-15T12:44:15Z</dcterms:created>
  <dcterms:modified xsi:type="dcterms:W3CDTF">2021-03-15T13:25:31Z</dcterms:modified>
</cp:coreProperties>
</file>