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1D3666-7C5C-44F3-8320-02AEDDA86C6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47CD4E-C890-4436-9AFE-89FE2019ED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725144"/>
            <a:ext cx="4896544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Федосова А.А.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кв.кат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НОД «</a:t>
            </a:r>
            <a:r>
              <a:rPr lang="ru-RU" b="1" i="1" dirty="0" smtClean="0"/>
              <a:t>«Огонь друг - огонь враг»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Способствовать усвоению знаний детей о пожарной безопасности.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Развивать умение ориентироваться в проблемных ситуациях.</a:t>
            </a:r>
          </a:p>
          <a:p>
            <a:r>
              <a:rPr lang="ru-RU" dirty="0" smtClean="0"/>
              <a:t>Закрепить знания о причинах возникновения пожара и правила поведения при пожаре.</a:t>
            </a:r>
          </a:p>
          <a:p>
            <a:r>
              <a:rPr lang="ru-RU" dirty="0" smtClean="0"/>
              <a:t>Воспитывать потребность в заботе о собственной безопасности  и безопасности других.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</a:t>
            </a:r>
            <a:r>
              <a:rPr lang="ru-RU" dirty="0" smtClean="0"/>
              <a:t>беседа с детьми о причинах пожара;</a:t>
            </a:r>
          </a:p>
          <a:p>
            <a:r>
              <a:rPr lang="ru-RU" dirty="0" smtClean="0"/>
              <a:t>- рассматривание сюжетных картинок на тему: «Причины пожара»;          </a:t>
            </a:r>
          </a:p>
          <a:p>
            <a:r>
              <a:rPr lang="ru-RU" dirty="0" smtClean="0"/>
              <a:t> -рассматривание картинок о профессии пожарного;</a:t>
            </a:r>
          </a:p>
          <a:p>
            <a:r>
              <a:rPr lang="ru-RU" dirty="0" smtClean="0"/>
              <a:t>- разгадывание загадок про огонь, дым, пожар; поговорки.</a:t>
            </a:r>
          </a:p>
          <a:p>
            <a:r>
              <a:rPr lang="ru-RU" dirty="0" smtClean="0"/>
              <a:t>- чтение художественных произведений С. Михалков «Дядя Стёпа»,</a:t>
            </a:r>
          </a:p>
          <a:p>
            <a:r>
              <a:rPr lang="ru-RU" dirty="0" smtClean="0"/>
              <a:t> К. Чуковский «Путаница», А. Толстой «Пожарные собаки», Б. Житков «Пожар», Г. Лебедева «Пожарная машина».</a:t>
            </a:r>
          </a:p>
          <a:p>
            <a:r>
              <a:rPr lang="ru-RU" dirty="0" smtClean="0"/>
              <a:t>- просмотр презентации по теме пожарная безопасность.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374491"/>
            <a:ext cx="58326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Пообедать он готов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Видишь – сколько языков!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ест дрова в печи, нагревая кирпичи!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его не тронь, может укусить… 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(огонь)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4481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соревнования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_MG_25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4751521" cy="3168352"/>
          </a:xfrm>
        </p:spPr>
      </p:pic>
      <p:pic>
        <p:nvPicPr>
          <p:cNvPr id="6" name="Содержимое 5" descr="_MG_262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80142" y="3284984"/>
            <a:ext cx="4829566" cy="32203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MG_266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3724" y="1124744"/>
            <a:ext cx="5291467" cy="3528392"/>
          </a:xfrm>
        </p:spPr>
      </p:pic>
      <p:pic>
        <p:nvPicPr>
          <p:cNvPr id="6" name="Содержимое 5" descr="_MG_266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80125" y="3207706"/>
            <a:ext cx="4003501" cy="26695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MG_27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9"/>
            <a:ext cx="4167755" cy="3312368"/>
          </a:xfrm>
        </p:spPr>
      </p:pic>
      <p:pic>
        <p:nvPicPr>
          <p:cNvPr id="6" name="Содержимое 5" descr="_MG_272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817189" y="2204864"/>
            <a:ext cx="5137105" cy="33123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Группа «Незабудки»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_MG_286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00912" y="1591056"/>
            <a:ext cx="7199376" cy="42854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</TotalTime>
  <Words>153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 НОД ««Огонь друг - огонь враг»» </vt:lpstr>
      <vt:lpstr>    Цель: Способствовать усвоению знаний детей о пожарной безопасности. </vt:lpstr>
      <vt:lpstr>     Предварительная работа</vt:lpstr>
      <vt:lpstr>Слайд 4</vt:lpstr>
      <vt:lpstr>              Игры – соревнования </vt:lpstr>
      <vt:lpstr>Слайд 6</vt:lpstr>
      <vt:lpstr>Слайд 7</vt:lpstr>
      <vt:lpstr>Группа «Незабудки»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««Огонь друг - огонь враг»»</dc:title>
  <dc:creator>Пользователь</dc:creator>
  <cp:lastModifiedBy>Пользователь</cp:lastModifiedBy>
  <cp:revision>3</cp:revision>
  <dcterms:created xsi:type="dcterms:W3CDTF">2021-03-11T14:37:29Z</dcterms:created>
  <dcterms:modified xsi:type="dcterms:W3CDTF">2021-03-11T14:58:07Z</dcterms:modified>
</cp:coreProperties>
</file>