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15BBB5-803B-4BBA-B1AF-BAC193557A5E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DA791D-7FD4-47BD-A616-E2F12D602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6237312"/>
            <a:ext cx="3816424" cy="36004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«Цыплята»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561" y="692696"/>
            <a:ext cx="91440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b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spc="5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«Мы  отважные пожарные»</a:t>
            </a:r>
            <a:endParaRPr lang="ru-RU" sz="5400" b="1" spc="5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248472" cy="63034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8614"/>
            <a:ext cx="6336704" cy="27223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профессией пожарного, с инструментами, необходимыми ему в работе, с пожарной машиной.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3968" y="3212976"/>
            <a:ext cx="4968552" cy="25187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область: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Художественно-эстетическое развитие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060" y="144016"/>
            <a:ext cx="6266939" cy="67413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2361456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i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71736"/>
            <a:ext cx="5184576" cy="5725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детей наклеивать готовые формы (детали машин) на лист бумаги;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 работы с клеем;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внимание, ориентировку на листе бумаги, моторику;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к самостоятельности, аккуратности при выполнении работы.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31138"/>
            <a:ext cx="3888432" cy="291632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9476">
            <a:off x="308674" y="571491"/>
            <a:ext cx="4180136" cy="31351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1212">
            <a:off x="4951073" y="806622"/>
            <a:ext cx="3505297" cy="26289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56992"/>
            <a:ext cx="4296477" cy="32223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17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78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Тема:  «Мы  отважные пожарные»</vt:lpstr>
      <vt:lpstr>Цель: Познакомить детей с профессией пожарного, с инструментами, необходимыми ему в работе, с пожарной машиной.</vt:lpstr>
      <vt:lpstr>Задачи: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«Мы  отважные пожарные»</dc:title>
  <dc:creator>винд</dc:creator>
  <cp:lastModifiedBy>винд</cp:lastModifiedBy>
  <cp:revision>7</cp:revision>
  <dcterms:created xsi:type="dcterms:W3CDTF">2021-03-08T06:57:53Z</dcterms:created>
  <dcterms:modified xsi:type="dcterms:W3CDTF">2021-03-08T08:19:28Z</dcterms:modified>
</cp:coreProperties>
</file>