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ABDAE-95AF-445A-9ABD-91C7A4F4069C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1E387C-C18D-41DF-80B1-696A8692D3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Магомедкеримова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К.К.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кв.кат.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ДОУ и семьи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Тематическая встреча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папа-сотрудник МЧС»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Группа «Одуванчики»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310_155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272807" cy="545460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повышение </a:t>
            </a:r>
            <a:r>
              <a:rPr lang="ru-RU" dirty="0">
                <a:solidFill>
                  <a:schemeClr val="tx1"/>
                </a:solidFill>
              </a:rPr>
              <a:t>уровня знаний правил пожарной безопасности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Задачи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ознакомление </a:t>
            </a:r>
            <a:r>
              <a:rPr lang="ru-RU" dirty="0">
                <a:solidFill>
                  <a:schemeClr val="tx1"/>
                </a:solidFill>
              </a:rPr>
              <a:t>детей с работой спасателей, диспетчеров и спасателей, развитие интереса и уважения к этим профессиям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развитие наблюдательности;</a:t>
            </a:r>
          </a:p>
          <a:p>
            <a:r>
              <a:rPr lang="ru-RU" dirty="0">
                <a:solidFill>
                  <a:schemeClr val="tx1"/>
                </a:solidFill>
              </a:rPr>
              <a:t>ознакомление с историей становления пожарного дела, видами спецодежды, оборудования, снаряжения и техники;</a:t>
            </a:r>
          </a:p>
          <a:p>
            <a:r>
              <a:rPr lang="ru-RU" dirty="0">
                <a:solidFill>
                  <a:schemeClr val="tx1"/>
                </a:solidFill>
              </a:rPr>
              <a:t>формирование положительного отношения к вышеуказанным профессиям, понимания опасности и ответственности работы работников МЧС.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310_153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4644"/>
            <a:ext cx="8712968" cy="65034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10_154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79540" y="899719"/>
            <a:ext cx="5688634" cy="4266476"/>
          </a:xfrm>
        </p:spPr>
      </p:pic>
      <p:pic>
        <p:nvPicPr>
          <p:cNvPr id="6" name="Содержимое 5" descr="20210310_154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30676" y="2070126"/>
            <a:ext cx="5258790" cy="39440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10_154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11715" y="978448"/>
            <a:ext cx="5434069" cy="4075552"/>
          </a:xfrm>
        </p:spPr>
      </p:pic>
      <p:pic>
        <p:nvPicPr>
          <p:cNvPr id="6" name="Содержимое 5" descr="20210310_154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05878" y="1882761"/>
            <a:ext cx="5470401" cy="41028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10_1546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5280587" cy="3960440"/>
          </a:xfrm>
        </p:spPr>
      </p:pic>
      <p:pic>
        <p:nvPicPr>
          <p:cNvPr id="6" name="Содержимое 5" descr="20210310_1549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343400" cy="3257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10_155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32523" y="1076738"/>
            <a:ext cx="5376597" cy="4032448"/>
          </a:xfrm>
        </p:spPr>
      </p:pic>
      <p:pic>
        <p:nvPicPr>
          <p:cNvPr id="8" name="Содержимое 7" descr="20210310_1557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906130"/>
            <a:ext cx="4752528" cy="35643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Коллективные проекты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310_15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267" y="1124744"/>
            <a:ext cx="7200798" cy="54005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Выставка рисунков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310_155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28000"/>
            <a:ext cx="7056784" cy="52925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86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Подготовила: Магомедкеримова К.К. воспитатель I кв.кат.</vt:lpstr>
      <vt:lpstr>Цель: повышение уровня знаний правил пожарной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Коллективные проекты</vt:lpstr>
      <vt:lpstr>Выставка рисунков</vt:lpstr>
      <vt:lpstr>Группа «Одуванчики»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4</cp:revision>
  <dcterms:created xsi:type="dcterms:W3CDTF">2021-03-11T16:28:46Z</dcterms:created>
  <dcterms:modified xsi:type="dcterms:W3CDTF">2021-03-12T04:19:57Z</dcterms:modified>
</cp:coreProperties>
</file>