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70" r:id="rId6"/>
    <p:sldId id="261" r:id="rId7"/>
    <p:sldId id="263" r:id="rId8"/>
    <p:sldId id="262" r:id="rId9"/>
    <p:sldId id="266" r:id="rId10"/>
    <p:sldId id="267" r:id="rId11"/>
    <p:sldId id="268" r:id="rId12"/>
    <p:sldId id="271" r:id="rId13"/>
    <p:sldId id="265" r:id="rId14"/>
    <p:sldId id="269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D748B-44A2-42D4-B094-003E1A278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64ADD2-88EB-4AD3-BE16-AE9572BA1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C0E76-5A46-41C8-A321-3C7F8DEC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D93BA-74FF-4A47-AA9D-8760FFB3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A86E4-913D-4696-9363-FAADEF9D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7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21BBE-722D-4881-9256-B8D8CF74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26981-5F23-437C-BB76-8E04B7036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9157C6-FE3D-4B50-8D4E-1D3E8C8F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11FF4-5EE8-44F5-A0E5-27840AB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B4BB6-572F-491C-ADF5-7AE7DB79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8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ADB298-F131-4D69-BD88-5A876E970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9BB28A-1CEA-43A1-83DA-2C53085DC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7BE3C-8EAE-4CA4-8B12-3EB1F419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C11EB-4998-4366-BBE5-FACB2823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2DF68-04BD-4CA2-A881-B69EF23E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95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919BA-7DC8-4154-8A8D-F4BB2AED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BBD302-1EE5-4065-8C3D-7F7B1B2A9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81DA8-888F-4CA5-81AA-EE173102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3BCE7E-DE40-49B7-8880-FE5D862F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4F2D8-ECC1-4541-BA64-0DE56833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CA7CD-171E-4591-815B-2C94234C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973DC-C8E0-4F24-8F04-2B3C67449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D5A55-88BA-41F6-8C07-27598151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39E5F-B5F7-438E-BE16-6266846E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7812A9-00DA-417E-BB42-D4736F91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6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5BDF5-AB60-4D7B-B5FE-0B781C1B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22E458-CDD3-4DDF-8CA1-7D5F29E65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1618FB-9919-4321-AAC3-FC69AAEF8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AF8CA4-AF7A-48F7-A1E5-972DF28B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E957CD-7190-4D0D-A7A8-A74CA707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9255D6-0E0A-450F-908B-BF3E9D36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0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6CEDB-D92B-4EE1-8131-6A6ECFFA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D4F29-EEDB-4DE4-B24A-FCF77D569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997CDA-043E-420C-B090-9B4658D01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2569C-4A24-4789-BEB8-FE049EE74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BEBFB8-FB72-41E3-9B3B-E52F46104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350D03-75F9-4D2C-BE48-973B397D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36AEB1-F635-4C51-91DB-85BBAD9F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925587-57D1-46A2-A50F-69EE3012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0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5CC1F-BB91-4D29-A1CC-3AA694EB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435067-C11D-480E-9AD9-F8A5E6BD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599FCA-F553-42CB-9935-93DD09B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8B5FB-63E9-418D-8CF3-8881C197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96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0F77D8-7D75-4968-BB6C-365C21F4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955A53-11EF-47E2-8034-862DD2BD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8CC39F-6069-4B72-BD35-CE0DA42B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4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9351F-FCB6-4BDB-B3D0-F825872E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CBE485-DD04-4AFA-A4EF-7F0A4CF27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8972D6-D031-44BF-9880-F9E07856B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CBDD3-6E23-4ED9-B492-204FBF75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F9506-9F97-43C7-83A7-24878329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903F5-E078-4E1B-A490-5A03B33E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55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60D8C-D732-4E3E-9107-4B6EEF3B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5CFADC-7D32-460B-859A-BB4B5AB8E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CA9731-6EC0-418A-8462-28FECBDF1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7BB61-3086-42AA-BDBA-D11E2D9B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62535-35A9-4B88-AFC6-3A50F40A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151FA8-4EAE-4EC9-BFCA-C49D83C2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1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BE0C6-6CE7-4F94-81A9-069BD2BB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8D98-F10A-4594-85D7-D1F6C43AB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7EEF08-6CF9-41FD-B18A-BEEFFDB70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272EE-E589-48AB-A9C4-E9E53499B06B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21CF57-7B3A-4D9F-B1B3-4EDB61311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46442-1048-421E-B58F-281773AA9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0ED7-72C9-4C95-AFB6-333A5E4DC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4E480-CB2C-4BB7-B2E8-F87F79E7AF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150" y="267286"/>
            <a:ext cx="9833700" cy="993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34832-DCD5-416A-9E52-4D2508026F68}"/>
              </a:ext>
            </a:extLst>
          </p:cNvPr>
          <p:cNvSpPr txBox="1"/>
          <p:nvPr/>
        </p:nvSpPr>
        <p:spPr>
          <a:xfrm>
            <a:off x="1983545" y="1659988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800" b="1" dirty="0">
                <a:solidFill>
                  <a:srgbClr val="00B0F0"/>
                </a:solidFill>
              </a:rPr>
              <a:t>Творческий отчет по  подготовке  развивающей предметно – пространственной среды по пожарной безопасности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</a:rPr>
              <a:t>                         Банк практического материала подготовили воспитатели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ru-RU" sz="2000" b="1" dirty="0" err="1">
                <a:solidFill>
                  <a:srgbClr val="FF0000"/>
                </a:solidFill>
              </a:rPr>
              <a:t>Поломошнова</a:t>
            </a:r>
            <a:r>
              <a:rPr lang="ru-RU" sz="2000" b="1" dirty="0">
                <a:solidFill>
                  <a:srgbClr val="FF0000"/>
                </a:solidFill>
              </a:rPr>
              <a:t> Л.А., </a:t>
            </a:r>
            <a:r>
              <a:rPr lang="ru-RU" sz="2000" b="1" dirty="0" err="1">
                <a:solidFill>
                  <a:srgbClr val="FF0000"/>
                </a:solidFill>
              </a:rPr>
              <a:t>Мазько</a:t>
            </a:r>
            <a:r>
              <a:rPr lang="ru-RU" sz="2000" b="1" dirty="0">
                <a:solidFill>
                  <a:srgbClr val="FF0000"/>
                </a:solidFill>
              </a:rPr>
              <a:t> З.Ю.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72400-469D-4EBA-931C-D046E2FB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874" y="4720785"/>
            <a:ext cx="2091126" cy="20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8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E9F0F-89C0-467F-B384-CE3160A8F36F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000">
                <a:srgbClr val="D5E072"/>
              </a:gs>
              <a:gs pos="0">
                <a:srgbClr val="FFFF00"/>
              </a:gs>
              <a:gs pos="89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Дидактический материал групп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606A59-E265-4CD9-BD3B-AFB02C677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93830BB-14DD-4C70-983A-BFA9CD852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81" y="1932305"/>
            <a:ext cx="4167478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5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32D69-2005-4005-B133-A068686C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Центры детского художественного творчества </a:t>
            </a:r>
            <a:b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(макетирование)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D41D7C-6B23-405A-9BCF-1892D043A5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749584"/>
            <a:ext cx="5593080" cy="419481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E6298F-1B1D-4532-82BD-6E71948A1C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49584"/>
            <a:ext cx="5593080" cy="4194810"/>
          </a:xfrm>
        </p:spPr>
      </p:pic>
    </p:spTree>
    <p:extLst>
      <p:ext uri="{BB962C8B-B14F-4D97-AF65-F5344CB8AC3E}">
        <p14:creationId xmlns:p14="http://schemas.microsoft.com/office/powerpoint/2010/main" val="253216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891AB-A2FD-423A-A3BE-3B821E813889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99000">
                <a:srgbClr val="D5E072"/>
              </a:gs>
              <a:gs pos="0">
                <a:srgbClr val="FFFF00"/>
              </a:gs>
              <a:gs pos="100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Пожарная безопасность </a:t>
            </a:r>
            <a:b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глазами дошкольников (коллективная работа)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5C510F-34CD-4063-AA4F-0F6D40E761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7" y="1825625"/>
            <a:ext cx="5612553" cy="4209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10AD087-92BE-4901-A13E-87B7F6F508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3"/>
            <a:ext cx="5612553" cy="4209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686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D13D80-BCD0-40EE-9E54-110DB27A7279}"/>
              </a:ext>
            </a:extLst>
          </p:cNvPr>
          <p:cNvSpPr txBox="1"/>
          <p:nvPr/>
        </p:nvSpPr>
        <p:spPr>
          <a:xfrm>
            <a:off x="594360" y="167640"/>
            <a:ext cx="1129284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Выставочный материал  продукта детского художественного творчества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4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E25869-7FA1-4116-84FC-FDC340764E2E}"/>
              </a:ext>
            </a:extLst>
          </p:cNvPr>
          <p:cNvSpPr txBox="1"/>
          <p:nvPr/>
        </p:nvSpPr>
        <p:spPr>
          <a:xfrm>
            <a:off x="1645920" y="518160"/>
            <a:ext cx="957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Берегите себя!</a:t>
            </a:r>
          </a:p>
          <a:p>
            <a:pPr algn="ctr"/>
            <a:r>
              <a:rPr lang="ru-RU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0521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76BE29-225B-4383-9EBC-63E90A6E29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8057" y="314179"/>
            <a:ext cx="8455885" cy="128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C6817-1A44-4A26-B36F-86CE3A9E61E0}"/>
              </a:ext>
            </a:extLst>
          </p:cNvPr>
          <p:cNvSpPr txBox="1"/>
          <p:nvPr/>
        </p:nvSpPr>
        <p:spPr>
          <a:xfrm>
            <a:off x="1758462" y="1758462"/>
            <a:ext cx="9003323" cy="426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schemeClr val="accent1"/>
                </a:solidFill>
              </a:rPr>
              <a:t>Развивающая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предметно – пространственная среда должна обеспечить: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игровую, познавательную, исследовательскую и творческую активность всех воспитанников, экспериментирование с доступными детям материалами;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двигательную активность, в том числе развитие крупной и мелкой  моторики, участие в подвижных играх и соревнованиях;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эмоциональное благополучие во взаимодействии с предметно – пространственным окружением;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rgbClr val="0070C0"/>
                </a:solidFill>
              </a:rPr>
              <a:t>возможность самовыражения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89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C48F0-21A8-4A20-B2D6-64A25B601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Оформление Информационных центров </a:t>
            </a: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для детей и взрослых</a:t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DCF0749-CBCD-4A26-833E-363F9E9EB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193" y="2257388"/>
            <a:ext cx="4533584" cy="34001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D634337-D1AC-4E05-A6A2-046770D816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20" y="1690688"/>
            <a:ext cx="6044780" cy="453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88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B0F6A-F55D-4FED-92C8-52584621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105"/>
          </a:xfrm>
          <a:gradFill>
            <a:gsLst>
              <a:gs pos="85000">
                <a:srgbClr val="D5E072"/>
              </a:gs>
              <a:gs pos="0">
                <a:srgbClr val="FFFF00"/>
              </a:gs>
              <a:gs pos="89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800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Выставочные стенды</a:t>
            </a:r>
            <a:br>
              <a:rPr lang="ru-RU" sz="4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848C63-B93A-4664-AB49-6C9103016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" y="2336919"/>
            <a:ext cx="4371024" cy="327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7BC5E38-9F5C-4D49-9FAF-19CA29AFE9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5983" y="2352756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290E4-138B-4D98-A093-FA7044184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964" y="2088436"/>
            <a:ext cx="5033645" cy="377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823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47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363C8-0B89-49D3-97D7-9ACA6994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61160"/>
          </a:xfrm>
          <a:gradFill flip="none" rotWithShape="1">
            <a:gsLst>
              <a:gs pos="85000">
                <a:srgbClr val="D5E072"/>
              </a:gs>
              <a:gs pos="0">
                <a:srgbClr val="FFFF00"/>
              </a:gs>
              <a:gs pos="89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ru-RU" sz="5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sz="5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Трансформируемый </a:t>
            </a:r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информационный центр групп</a:t>
            </a:r>
            <a:b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96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5C48-B65E-4AFD-81D6-FD26E9CAC73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79000">
                <a:srgbClr val="D5E072"/>
              </a:gs>
              <a:gs pos="0">
                <a:srgbClr val="FFFF00"/>
              </a:gs>
              <a:gs pos="89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Объёмные  тематические буклеты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752C34-37BB-4E83-A584-8CD771418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61F8AF2-FD73-401D-A464-0C02BF6C5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61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FBA91-ADA4-45B0-AD89-5A844DC3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Модульное информационное  пространство  «Сухой дождь»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CA45FA-F2D6-474D-B76B-46033F05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2320" y="2042160"/>
            <a:ext cx="4922520" cy="470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9312AE-3603-4EE6-A92C-D3538837B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18" y="4343718"/>
            <a:ext cx="2499602" cy="2468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FE5ECC-357F-4BD6-A13C-D8D8F8F5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6319" y="4348966"/>
            <a:ext cx="2340889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C0E5C-BA74-48E0-9B96-E90AF439DE0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000">
                <a:srgbClr val="D5E072"/>
              </a:gs>
              <a:gs pos="0">
                <a:srgbClr val="FFFF00"/>
              </a:gs>
              <a:gs pos="89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Насыщенность Дидактического и наглядного материала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610D2A-9599-4D37-82C1-DA7A7B4DF7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216487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31EB82C-93A8-4C3D-B9F2-369470C8F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08" y="193230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73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153</Words>
  <Application>Microsoft Office PowerPoint</Application>
  <PresentationFormat>Широкоэкранный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 Оформление Информационных центров  для детей и взрослых </vt:lpstr>
      <vt:lpstr>Выставочные стенды </vt:lpstr>
      <vt:lpstr>Презентация PowerPoint</vt:lpstr>
      <vt:lpstr> Трансформируемый информационный центр групп </vt:lpstr>
      <vt:lpstr>Объёмные  тематические буклеты</vt:lpstr>
      <vt:lpstr>Модульное информационное  пространство  «Сухой дождь»</vt:lpstr>
      <vt:lpstr>Насыщенность Дидактического и наглядного материала </vt:lpstr>
      <vt:lpstr>Дидактический материал групп</vt:lpstr>
      <vt:lpstr>Центры детского художественного творчества  (макетирование)</vt:lpstr>
      <vt:lpstr>Пожарная безопасность  глазами дошкольников (коллективная работа)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12</cp:revision>
  <dcterms:created xsi:type="dcterms:W3CDTF">2021-03-10T12:29:42Z</dcterms:created>
  <dcterms:modified xsi:type="dcterms:W3CDTF">2021-03-10T14:09:12Z</dcterms:modified>
</cp:coreProperties>
</file>