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1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5910-827E-41E1-B5F0-8B11A6F5D14E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8781-32D4-4C89-BACE-EED4AEA63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552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5910-827E-41E1-B5F0-8B11A6F5D14E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8781-32D4-4C89-BACE-EED4AEA63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004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5910-827E-41E1-B5F0-8B11A6F5D14E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8781-32D4-4C89-BACE-EED4AEA63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269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5910-827E-41E1-B5F0-8B11A6F5D14E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8781-32D4-4C89-BACE-EED4AEA63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170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5910-827E-41E1-B5F0-8B11A6F5D14E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8781-32D4-4C89-BACE-EED4AEA63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0300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5910-827E-41E1-B5F0-8B11A6F5D14E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8781-32D4-4C89-BACE-EED4AEA63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1133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5910-827E-41E1-B5F0-8B11A6F5D14E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8781-32D4-4C89-BACE-EED4AEA63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319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5910-827E-41E1-B5F0-8B11A6F5D14E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8781-32D4-4C89-BACE-EED4AEA63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77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5910-827E-41E1-B5F0-8B11A6F5D14E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8781-32D4-4C89-BACE-EED4AEA63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363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5910-827E-41E1-B5F0-8B11A6F5D14E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8781-32D4-4C89-BACE-EED4AEA63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8139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5910-827E-41E1-B5F0-8B11A6F5D14E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8781-32D4-4C89-BACE-EED4AEA63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615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5910-827E-41E1-B5F0-8B11A6F5D14E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8781-32D4-4C89-BACE-EED4AEA63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892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5910-827E-41E1-B5F0-8B11A6F5D14E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8781-32D4-4C89-BACE-EED4AEA63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570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5910-827E-41E1-B5F0-8B11A6F5D14E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8781-32D4-4C89-BACE-EED4AEA63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90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5910-827E-41E1-B5F0-8B11A6F5D14E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8781-32D4-4C89-BACE-EED4AEA63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406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5910-827E-41E1-B5F0-8B11A6F5D14E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8781-32D4-4C89-BACE-EED4AEA63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534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65910-827E-41E1-B5F0-8B11A6F5D14E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B668781-32D4-4C89-BACE-EED4AEA63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514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62758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Open Sans"/>
              </a:rPr>
              <a:t>Тематическое р</a:t>
            </a:r>
            <a:r>
              <a:rPr lang="ru-RU" sz="3200" b="1" dirty="0" smtClean="0">
                <a:solidFill>
                  <a:srgbClr val="C00000"/>
                </a:solidFill>
                <a:latin typeface="Open Sans"/>
              </a:rPr>
              <a:t>азвлечение</a:t>
            </a:r>
            <a:br>
              <a:rPr lang="ru-RU" sz="3200" b="1" dirty="0" smtClean="0">
                <a:solidFill>
                  <a:srgbClr val="C00000"/>
                </a:solidFill>
                <a:latin typeface="Open Sans"/>
              </a:rPr>
            </a:br>
            <a:r>
              <a:rPr lang="ru-RU" sz="3200" b="1" dirty="0" smtClean="0">
                <a:solidFill>
                  <a:srgbClr val="C00000"/>
                </a:solidFill>
                <a:latin typeface="Open Sans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Open Sans"/>
              </a:rPr>
              <a:t>по </a:t>
            </a:r>
            <a:r>
              <a:rPr lang="ru-RU" sz="3200" b="1" dirty="0">
                <a:solidFill>
                  <a:srgbClr val="C00000"/>
                </a:solidFill>
                <a:latin typeface="Open Sans"/>
              </a:rPr>
              <a:t>физической культуре </a:t>
            </a:r>
            <a:r>
              <a:rPr lang="ru-RU" sz="3200" b="1" dirty="0" smtClean="0">
                <a:solidFill>
                  <a:srgbClr val="37474F"/>
                </a:solidFill>
                <a:latin typeface="Open Sans"/>
              </a:rPr>
              <a:t/>
            </a:r>
            <a:br>
              <a:rPr lang="ru-RU" sz="3200" b="1" dirty="0" smtClean="0">
                <a:solidFill>
                  <a:srgbClr val="37474F"/>
                </a:solidFill>
                <a:latin typeface="Open Sans"/>
              </a:rPr>
            </a:br>
            <a:r>
              <a:rPr lang="ru-RU" sz="3200" b="1" dirty="0" smtClean="0">
                <a:solidFill>
                  <a:srgbClr val="FF0000"/>
                </a:solidFill>
                <a:latin typeface="Open Sans"/>
              </a:rPr>
              <a:t>"</a:t>
            </a:r>
            <a:r>
              <a:rPr lang="ru-RU" sz="3200" b="1" dirty="0">
                <a:solidFill>
                  <a:srgbClr val="FF0000"/>
                </a:solidFill>
                <a:latin typeface="Open Sans"/>
              </a:rPr>
              <a:t>Юные пожарные" для детей подготовительной группы</a:t>
            </a:r>
            <a:br>
              <a:rPr lang="ru-RU" sz="3200" b="1" dirty="0">
                <a:solidFill>
                  <a:srgbClr val="FF0000"/>
                </a:solidFill>
                <a:latin typeface="Open Sans"/>
              </a:rPr>
            </a:b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>
          <a:xfrm>
            <a:off x="677334" y="3741683"/>
            <a:ext cx="8596668" cy="229967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«Ромашка»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Серых Ольга Николаевна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Росляков Александр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Андреевич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439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77334" y="609600"/>
            <a:ext cx="878863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Эстафета «Позвони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телефону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Вызови пожарных»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13855" y="2160588"/>
            <a:ext cx="2911077" cy="3881437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подвижной игры «Вызови пожарных»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Пробежать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препятствия (пролезть в тоннель , проползти по скамейке, подбежать к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столу с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телефоном, вызвать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пожарных по номеру 01 ,правильно назвать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адрес, прибежать обратно и передать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следующему. Чья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быстрее выполнит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игры, та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победила. </a:t>
            </a:r>
          </a:p>
        </p:txBody>
      </p:sp>
    </p:spTree>
    <p:extLst>
      <p:ext uri="{BB962C8B-B14F-4D97-AF65-F5344CB8AC3E}">
        <p14:creationId xmlns:p14="http://schemas.microsoft.com/office/powerpoint/2010/main" xmlns="" val="8306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 правильного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экстремальной ситуации,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Тренировать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развивать ловкость, находчивость, быстроту и точность движений, внимание;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чувство дружбы, сплоченности, коллективизма.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303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61818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Задачи: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502277"/>
            <a:ext cx="8596668" cy="5539086"/>
          </a:xfrm>
        </p:spPr>
        <p:txBody>
          <a:bodyPr>
            <a:noAutofit/>
          </a:bodyPr>
          <a:lstStyle/>
          <a:p>
            <a:pPr marL="457200">
              <a:buFont typeface="+mj-lt"/>
              <a:buAutoNum type="arabicPeriod" startAt="2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аучить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ориентироваться 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опасных ситуациях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>
              <a:buFont typeface="+mj-lt"/>
              <a:buAutoNum type="arabicPeriod" startAt="2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огнем и его свойствами;</a:t>
            </a:r>
          </a:p>
          <a:p>
            <a:pPr marL="457200">
              <a:buFont typeface="+mj-lt"/>
              <a:buAutoNum type="arabicPeriod" startAt="2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 запас детей по теме пожарная безопасность;</a:t>
            </a:r>
          </a:p>
          <a:p>
            <a:pPr marL="457200">
              <a:buFont typeface="+mj-lt"/>
              <a:buAutoNum type="arabicPeriod" startAt="2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игровой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 закрепить знания детей о причинах возникновения пожара и правилах поведения при пожаре;</a:t>
            </a:r>
          </a:p>
          <a:p>
            <a:pPr marL="457200">
              <a:buFont typeface="+mj-lt"/>
              <a:buAutoNum type="arabicPeriod" startAt="2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потребность в заботе о своей безопасности;</a:t>
            </a:r>
          </a:p>
          <a:p>
            <a:pPr marL="457200">
              <a:buFont typeface="+mj-lt"/>
              <a:buAutoNum type="arabicPeriod" startAt="2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любознательность, память, логическое мышление.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образовательных областей: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ознавательное развитие»,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оциально-коммуникативное развитие»,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изическое развитие», «Речевое развитие»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1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Предварительная работа: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произведений художественной литературы и разучивание стихов по теме развлечения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ассматривание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иллюстраций, беседы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подвижных игр и игровых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основных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используемых в ходе развлечения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росмотр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 по теме: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службы России"</a:t>
            </a:r>
          </a:p>
        </p:txBody>
      </p:sp>
    </p:spTree>
    <p:extLst>
      <p:ext uri="{BB962C8B-B14F-4D97-AF65-F5344CB8AC3E}">
        <p14:creationId xmlns:p14="http://schemas.microsoft.com/office/powerpoint/2010/main" xmlns="" val="2371023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Содержание образовательной деятельности: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 «Тренировка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пригодится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пожарному»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 игра «Доскажи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словечко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Цель: закреплять знания о мерах предотвращения пожара. Развивать словарь, внимание, память.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«Позвони по телефону 01»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Тушение огня»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"Выход из опасной зоны"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712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 «Тренировка пожарных»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2159925"/>
            <a:ext cx="3760631" cy="3881437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089970" y="2159925"/>
            <a:ext cx="4491912" cy="388143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«Пожарные сильные,  ловкие, смелые.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«Сматываем шланги. готовимся к выезду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«Вызов принят, поехали»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Насос «Качаем воду»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«Тушим пожар»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«Пожар потушен»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136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197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 игра «Доскажи словечко»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87180" y="1403797"/>
            <a:ext cx="3786179" cy="5048240"/>
          </a:xfrm>
          <a:prstGeom prst="rect">
            <a:avLst/>
          </a:prstGeom>
        </p:spPr>
      </p:pic>
      <p:sp>
        <p:nvSpPr>
          <p:cNvPr id="18" name="Объект 17"/>
          <p:cNvSpPr>
            <a:spLocks noGrp="1"/>
          </p:cNvSpPr>
          <p:nvPr>
            <p:ph sz="half" idx="2"/>
          </p:nvPr>
        </p:nvSpPr>
        <p:spPr>
          <a:xfrm>
            <a:off x="5089970" y="1300766"/>
            <a:ext cx="4184032" cy="555723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кого пожар …(в квартире)</a:t>
            </a:r>
          </a:p>
          <a:p>
            <a:pPr marL="0" indent="0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Дым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столбом поднялся вдруг</a:t>
            </a:r>
          </a:p>
          <a:p>
            <a:pPr marL="0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не выключил…(утюг)</a:t>
            </a:r>
          </a:p>
          <a:p>
            <a:pPr marL="0" indent="0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отблеск побежал</a:t>
            </a:r>
          </a:p>
          <a:p>
            <a:pPr marL="0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со спичками (играл)</a:t>
            </a:r>
          </a:p>
          <a:p>
            <a:pPr marL="0" indent="0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шкаф сгорели разом</a:t>
            </a:r>
          </a:p>
          <a:p>
            <a:pPr marL="0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сушил бельё над (газом)</a:t>
            </a:r>
          </a:p>
          <a:p>
            <a:pPr marL="0" indent="0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Пламя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прыгнуло в траву</a:t>
            </a:r>
          </a:p>
          <a:p>
            <a:pPr marL="0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у дома жёг(листву)</a:t>
            </a:r>
          </a:p>
          <a:p>
            <a:pPr marL="0" indent="0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камешек не тронь,</a:t>
            </a:r>
          </a:p>
          <a:p>
            <a:pPr marL="0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горячий как ...(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огонь)        </a:t>
            </a:r>
          </a:p>
          <a:p>
            <a:pPr marL="0" indent="0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 ,два, три, четыре</a:t>
            </a:r>
          </a:p>
          <a:p>
            <a:pPr marL="0" indent="0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гражданин</a:t>
            </a:r>
          </a:p>
          <a:p>
            <a:pPr marL="0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Пожарный номер (01)</a:t>
            </a:r>
          </a:p>
          <a:p>
            <a:pPr marL="0" indent="0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Дым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увидел ,не зевай</a:t>
            </a:r>
          </a:p>
          <a:p>
            <a:pPr marL="0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пожарных (вызывай).</a:t>
            </a:r>
          </a:p>
        </p:txBody>
      </p:sp>
    </p:spTree>
    <p:extLst>
      <p:ext uri="{BB962C8B-B14F-4D97-AF65-F5344CB8AC3E}">
        <p14:creationId xmlns:p14="http://schemas.microsoft.com/office/powerpoint/2010/main" xmlns="" val="3724830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60608"/>
            <a:ext cx="8596668" cy="100455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«Что пригодится пожарному» 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244" y="1998338"/>
            <a:ext cx="3515722" cy="468763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75667" y="1365161"/>
            <a:ext cx="4619093" cy="497124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лежат картинки, на которых изображены различные предметы :(огнетушитель, ведро, каска пожарного, пожарная машина, песок, рукав, лопата, сковородка, скамейка, книги, игрушки, спички, мороженое). Каждый из команды должен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взять картинку с изображением предмета,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пригодится при тушении пожара. Побеждает та команда, которая выберет картинки с изображением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правильных предметов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сделает это быстрее другой команды.</a:t>
            </a:r>
          </a:p>
        </p:txBody>
      </p:sp>
    </p:spTree>
    <p:extLst>
      <p:ext uri="{BB962C8B-B14F-4D97-AF65-F5344CB8AC3E}">
        <p14:creationId xmlns:p14="http://schemas.microsoft.com/office/powerpoint/2010/main" xmlns="" val="1974588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96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"Выход из опасной зоны"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3038" y="1249251"/>
            <a:ext cx="4696241" cy="534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345726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</TotalTime>
  <Words>338</Words>
  <Application>Microsoft Office PowerPoint</Application>
  <PresentationFormat>Произвольный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Тематическое развлечение  по физической культуре  "Юные пожарные" для детей подготовительной группы </vt:lpstr>
      <vt:lpstr>Цель</vt:lpstr>
      <vt:lpstr>Задачи: </vt:lpstr>
      <vt:lpstr>Предварительная работа: </vt:lpstr>
      <vt:lpstr>Содержание образовательной деятельности:</vt:lpstr>
      <vt:lpstr>ОРУ «Тренировка пожарных»</vt:lpstr>
      <vt:lpstr>Словарная  игра «Доскажи словечко»</vt:lpstr>
      <vt:lpstr>Викторина «Что пригодится пожарному»  </vt:lpstr>
      <vt:lpstr>Упражнение "Выход из опасной зоны" </vt:lpstr>
      <vt:lpstr>Эстафета «Позвони по телефону 01.  Вызови пожарных»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НОД по физической культуре  "Юные пожарные" для детей подготовительной группы</dc:title>
  <dc:creator>1</dc:creator>
  <cp:lastModifiedBy>детский сад №115</cp:lastModifiedBy>
  <cp:revision>14</cp:revision>
  <dcterms:created xsi:type="dcterms:W3CDTF">2021-03-17T12:37:29Z</dcterms:created>
  <dcterms:modified xsi:type="dcterms:W3CDTF">2021-03-18T05:39:13Z</dcterms:modified>
</cp:coreProperties>
</file>