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1"/>
  </p:notesMasterIdLst>
  <p:sldIdLst>
    <p:sldId id="258" r:id="rId3"/>
    <p:sldId id="278" r:id="rId4"/>
    <p:sldId id="260" r:id="rId5"/>
    <p:sldId id="274" r:id="rId6"/>
    <p:sldId id="265" r:id="rId7"/>
    <p:sldId id="263" r:id="rId8"/>
    <p:sldId id="27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9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F7"/>
    <a:srgbClr val="BA38BD"/>
    <a:srgbClr val="8337F3"/>
    <a:srgbClr val="0808EA"/>
    <a:srgbClr val="0606B6"/>
    <a:srgbClr val="3333F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>
      <p:cViewPr varScale="1">
        <p:scale>
          <a:sx n="91" d="100"/>
          <a:sy n="91" d="100"/>
        </p:scale>
        <p:origin x="-98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907F9-E410-414B-B063-4AB913CB0D3D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42AC4-5084-42D8-B6EC-D8F74AAC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59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59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860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427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1A0BD-E8D4-4185-9AB0-B4B16BACBBB4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BA566-D98A-4C9C-88B0-087CEFB24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62000" y="556853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МБДОУ г. Иркутск детский сад №115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708920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Творческий отчет по проекту </a:t>
            </a:r>
            <a:r>
              <a:rPr lang="ru-RU" sz="4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«Путешествие в космос»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5517232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Банк практического материала подготовила воспитатель</a:t>
            </a:r>
            <a:r>
              <a:rPr lang="en-US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/>
            <a:r>
              <a:rPr lang="ru-RU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Парицких</a:t>
            </a:r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Татьяна </a:t>
            </a:r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Анатольевна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Лысова Ксения Евгеньевна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31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4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АППЛИКАЦИЯ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119675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«Одуванчик»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2" t="7601" r="9749" b="8399"/>
          <a:stretch/>
        </p:blipFill>
        <p:spPr>
          <a:xfrm rot="5400000">
            <a:off x="86363" y="2537835"/>
            <a:ext cx="4467214" cy="293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1" r="11413"/>
          <a:stretch/>
        </p:blipFill>
        <p:spPr>
          <a:xfrm>
            <a:off x="4824027" y="1596862"/>
            <a:ext cx="3420381" cy="2108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1" r="6688"/>
          <a:stretch/>
        </p:blipFill>
        <p:spPr>
          <a:xfrm>
            <a:off x="4824028" y="4157593"/>
            <a:ext cx="3420381" cy="2044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7337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8" y="476672"/>
            <a:ext cx="7740859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ГРУППОВЫЕ ПРОЕКТЫ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96591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«Ромашка»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50" t="27951" r="6688" b="19550"/>
          <a:stretch/>
        </p:blipFill>
        <p:spPr>
          <a:xfrm>
            <a:off x="467544" y="1484784"/>
            <a:ext cx="4248472" cy="2288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9981" y="2769749"/>
            <a:ext cx="4348531" cy="2880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256074" y="150825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«Цыплята»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75" t="27601" r="27950" b="16401"/>
          <a:stretch/>
        </p:blipFill>
        <p:spPr>
          <a:xfrm>
            <a:off x="494724" y="4556747"/>
            <a:ext cx="3689672" cy="2130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11559" y="3949283"/>
            <a:ext cx="3901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«Колокольчик»</a:t>
            </a:r>
          </a:p>
        </p:txBody>
      </p:sp>
    </p:spTree>
    <p:extLst>
      <p:ext uri="{BB962C8B-B14F-4D97-AF65-F5344CB8AC3E}">
        <p14:creationId xmlns="" xmlns:p14="http://schemas.microsoft.com/office/powerpoint/2010/main" val="55474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11097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ЛЕПКА ИЗ ПЛАСТИЛИНА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824" y="108063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«Одуванчик»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6387" y="104542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«Цыплята»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2824" y="382283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«Рябинка»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6" t="3740" r="5037" b="12168"/>
          <a:stretch/>
        </p:blipFill>
        <p:spPr>
          <a:xfrm>
            <a:off x="4844525" y="1556954"/>
            <a:ext cx="3678132" cy="199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8" t="6138" r="12201"/>
          <a:stretch/>
        </p:blipFill>
        <p:spPr>
          <a:xfrm>
            <a:off x="4932039" y="4342125"/>
            <a:ext cx="3627661" cy="2244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844525" y="374922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«Незабудки»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3" t="18428" r="4327" b="8000"/>
          <a:stretch/>
        </p:blipFill>
        <p:spPr>
          <a:xfrm>
            <a:off x="611560" y="1582230"/>
            <a:ext cx="3765004" cy="212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42125"/>
            <a:ext cx="3765004" cy="221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69469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982" y="506057"/>
            <a:ext cx="7632849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РИСОВАНИЕ КРАСКАМИ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316" y="112495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«Цыплята»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6561" y="107697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«Рябинка»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9316" y="3933661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«Незабудки»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4363" y="3933661"/>
            <a:ext cx="367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«Колокольчик»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8" t="4101" r="11900"/>
          <a:stretch/>
        </p:blipFill>
        <p:spPr>
          <a:xfrm>
            <a:off x="4803385" y="1556954"/>
            <a:ext cx="3657048" cy="2257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r="7476"/>
          <a:stretch/>
        </p:blipFill>
        <p:spPr>
          <a:xfrm>
            <a:off x="4821540" y="4453469"/>
            <a:ext cx="3657048" cy="208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1" r="4740"/>
          <a:stretch/>
        </p:blipFill>
        <p:spPr>
          <a:xfrm>
            <a:off x="751972" y="4453469"/>
            <a:ext cx="3471664" cy="2117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27" t="1519" r="15350" b="9401"/>
          <a:stretch/>
        </p:blipFill>
        <p:spPr>
          <a:xfrm>
            <a:off x="683568" y="1608982"/>
            <a:ext cx="3567735" cy="2225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2715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416824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КОЛЛЕКТИВНОЕ РИСОВАНИЕ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7034"/>
            <a:ext cx="777686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1269859"/>
            <a:ext cx="334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«Незабудки»</a:t>
            </a:r>
          </a:p>
        </p:txBody>
      </p:sp>
    </p:spTree>
    <p:extLst>
      <p:ext uri="{BB962C8B-B14F-4D97-AF65-F5344CB8AC3E}">
        <p14:creationId xmlns="" xmlns:p14="http://schemas.microsoft.com/office/powerpoint/2010/main" val="405989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632848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КОНСТРУИРОВАНИЕ ИЗ БРОСОВОГО МАТЕРИАЛА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8540" y="1556792"/>
            <a:ext cx="313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«Ромашка»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16" t="36391" r="25304"/>
          <a:stretch/>
        </p:blipFill>
        <p:spPr>
          <a:xfrm>
            <a:off x="988540" y="2276872"/>
            <a:ext cx="7111852" cy="414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8066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632848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КОНСТРУИРОВАНИЕ ИЗ БУМАГИ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1556792"/>
            <a:ext cx="313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«Рябинка»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10800" r="7476"/>
          <a:stretch/>
        </p:blipFill>
        <p:spPr>
          <a:xfrm>
            <a:off x="3779912" y="1916832"/>
            <a:ext cx="4824536" cy="364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52" r="22242"/>
          <a:stretch/>
        </p:blipFill>
        <p:spPr>
          <a:xfrm>
            <a:off x="611560" y="2306489"/>
            <a:ext cx="2699792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932040" y="593595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«Пришельцы в городе»</a:t>
            </a:r>
          </a:p>
        </p:txBody>
      </p:sp>
    </p:spTree>
    <p:extLst>
      <p:ext uri="{BB962C8B-B14F-4D97-AF65-F5344CB8AC3E}">
        <p14:creationId xmlns="" xmlns:p14="http://schemas.microsoft.com/office/powerpoint/2010/main" val="945251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6359"/>
                    </a14:imgEffect>
                    <a14:imgEffect>
                      <a14:saturation sat="1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Выставка детских рисунков на тему</a:t>
            </a:r>
            <a:r>
              <a:rPr lang="en-US" sz="4000" dirty="0">
                <a:solidFill>
                  <a:schemeClr val="bg1"/>
                </a:solidFill>
              </a:rPr>
              <a:t>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«Космос глазами детей»</a:t>
            </a:r>
          </a:p>
        </p:txBody>
      </p:sp>
    </p:spTree>
    <p:extLst>
      <p:ext uri="{BB962C8B-B14F-4D97-AF65-F5344CB8AC3E}">
        <p14:creationId xmlns="" xmlns:p14="http://schemas.microsoft.com/office/powerpoint/2010/main" val="374986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8559" y="332656"/>
            <a:ext cx="8263745" cy="128215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Музыкальное тематическое развлечение </a:t>
            </a:r>
            <a:br>
              <a:rPr lang="ru-RU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«Полет в космос»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4" y="1772816"/>
            <a:ext cx="3515883" cy="2636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76" y="1772816"/>
            <a:ext cx="4224469" cy="3168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35" y="3861048"/>
            <a:ext cx="3648405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122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8176" y="5085184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 АПРЕЛЯ – ДЕНЬ КОСМОНАВТИКИ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823490"/>
            <a:ext cx="3240360" cy="3960441"/>
          </a:xfrm>
        </p:spPr>
        <p:txBody>
          <a:bodyPr>
            <a:noAutofit/>
          </a:bodyPr>
          <a:lstStyle/>
          <a:p>
            <a:pPr fontAlgn="base"/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темном небе звезды светят.</a:t>
            </a:r>
            <a:b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Космонавт летит в ракете.</a:t>
            </a:r>
            <a:b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День летит и ночь летит</a:t>
            </a:r>
            <a:b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на землю вниз глядит.</a:t>
            </a:r>
          </a:p>
          <a:p>
            <a:pPr fontAlgn="base"/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Видит сверху он поля,</a:t>
            </a:r>
            <a:b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Горы, реки и моря.</a:t>
            </a:r>
            <a:b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Видит он весь шар земной,</a:t>
            </a:r>
            <a:b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Шар земной — наш дом родной!</a:t>
            </a:r>
          </a:p>
          <a:p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http://blagmuzei.ucoz.ru/flag/57679920_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3491"/>
            <a:ext cx="3962592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664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980728"/>
            <a:ext cx="3456384" cy="3629471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 апреля 1961 года Юрий Гагарин на космическом корабле «Восток» совершил космический полет. За 108 минут корабль-спутник с первым в мире космонавтом облетел земной шар и благополучно вернулся на Землю. Это был мощный прорыв в освоении космоса!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229200"/>
            <a:ext cx="3384376" cy="72008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«Восток</a:t>
            </a:r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</p:txBody>
      </p:sp>
      <p:pic>
        <p:nvPicPr>
          <p:cNvPr id="3082" name="Picture 10" descr="http://b3d.org.ua/forum/gallery/image.php?mode=medium&amp;album_id=2&amp;image_id=58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96" r="5585"/>
          <a:stretch/>
        </p:blipFill>
        <p:spPr bwMode="auto">
          <a:xfrm>
            <a:off x="827584" y="1124744"/>
            <a:ext cx="3702602" cy="3608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390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632848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ФГОС ДО Р.2\ П 2,6 </a:t>
            </a:r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40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40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988840"/>
            <a:ext cx="79928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Интегративный подход к реализации образовательных областей программы:</a:t>
            </a:r>
          </a:p>
          <a:p>
            <a:r>
              <a:rPr lang="ru-RU" sz="3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«Познавательное развитие» </a:t>
            </a:r>
          </a:p>
          <a:p>
            <a:r>
              <a:rPr lang="ru-RU" sz="3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«Речевое развитие» </a:t>
            </a:r>
          </a:p>
          <a:p>
            <a:r>
              <a:rPr lang="ru-RU" sz="3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«Социально – коммуникативное развитие»  </a:t>
            </a:r>
          </a:p>
          <a:p>
            <a:r>
              <a:rPr lang="ru-RU" sz="3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«Художественно эстетическое развитие» </a:t>
            </a:r>
          </a:p>
          <a:p>
            <a:r>
              <a:rPr lang="ru-RU" sz="3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«Физическое развитие»</a:t>
            </a:r>
          </a:p>
        </p:txBody>
      </p:sp>
    </p:spTree>
    <p:extLst>
      <p:ext uri="{BB962C8B-B14F-4D97-AF65-F5344CB8AC3E}">
        <p14:creationId xmlns="" xmlns:p14="http://schemas.microsoft.com/office/powerpoint/2010/main" val="283607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992888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Программные задачи проекта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208912" cy="5040560"/>
          </a:xfrm>
          <a:noFill/>
          <a:effectLst>
            <a:softEdge rad="533400"/>
          </a:effectLst>
        </p:spPr>
        <p:txBody>
          <a:bodyPr>
            <a:normAutofit fontScale="92500"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Дать представление о космических полетах, первом космонавте, гражданине России Юрии Гагарине.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Воспитывать гордость за страну – первооткрывателя космического пространства.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Закреплять умение придумывать фантастический рассказ на основе имеющихся реальных представлений.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Научить детей ориентироваться по карте с планетами солнечной системы, закрепление названий планет.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Побуждать рассказывать о своем отношении к подвигу первого космонавта.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Побуждать изображать фантастические сюжеты. Учить передавать в рисунке характерные особенности.</a:t>
            </a:r>
          </a:p>
          <a:p>
            <a:pPr algn="just"/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850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Выставочный материал детского художественного творчества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2132856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Коллективные и индивидуальные работы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Плакаты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Панно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Художественного творчества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Рисование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Объемная и плоскостная аппликация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Конструирование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Лепка</a:t>
            </a:r>
          </a:p>
        </p:txBody>
      </p:sp>
    </p:spTree>
    <p:extLst>
      <p:ext uri="{BB962C8B-B14F-4D97-AF65-F5344CB8AC3E}">
        <p14:creationId xmlns="" xmlns:p14="http://schemas.microsoft.com/office/powerpoint/2010/main" val="339205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760" y="544101"/>
            <a:ext cx="7844680" cy="58064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Информационные центры в группах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8" y="1916832"/>
            <a:ext cx="4100656" cy="2306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16576"/>
            <a:ext cx="3747258" cy="2500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463" b="9567"/>
          <a:stretch/>
        </p:blipFill>
        <p:spPr>
          <a:xfrm>
            <a:off x="755576" y="4562577"/>
            <a:ext cx="4968552" cy="18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37838" y="1289955"/>
            <a:ext cx="293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«Рябинка»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6441" y="5241119"/>
            <a:ext cx="33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«Колокольчик»</a:t>
            </a:r>
          </a:p>
        </p:txBody>
      </p:sp>
    </p:spTree>
    <p:extLst>
      <p:ext uri="{BB962C8B-B14F-4D97-AF65-F5344CB8AC3E}">
        <p14:creationId xmlns="" xmlns:p14="http://schemas.microsoft.com/office/powerpoint/2010/main" val="41804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04856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КОЛЛЕКТИВНАЯ АППЛИКАЦИЯ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3" t="2401" r="17714" b="1000"/>
          <a:stretch/>
        </p:blipFill>
        <p:spPr>
          <a:xfrm>
            <a:off x="611560" y="1588387"/>
            <a:ext cx="7992888" cy="486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11560" y="1126722"/>
            <a:ext cx="284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«Рябинка»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27186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632848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ПАННО – «ЖИЗНЬ В КОСМОСЕ»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62" r="4444"/>
          <a:stretch/>
        </p:blipFill>
        <p:spPr>
          <a:xfrm>
            <a:off x="827584" y="1561948"/>
            <a:ext cx="7632848" cy="494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83568" y="110028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Группа «Колокольчик»</a:t>
            </a:r>
          </a:p>
        </p:txBody>
      </p:sp>
    </p:spTree>
    <p:extLst>
      <p:ext uri="{BB962C8B-B14F-4D97-AF65-F5344CB8AC3E}">
        <p14:creationId xmlns="" xmlns:p14="http://schemas.microsoft.com/office/powerpoint/2010/main" val="2158238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5E9D54D-C989-4CA2-BE20-BC774520F0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со звездами</Template>
  <TotalTime>335</TotalTime>
  <Words>348</Words>
  <Application>Microsoft Office PowerPoint</Application>
  <PresentationFormat>Экран (4:3)</PresentationFormat>
  <Paragraphs>71</Paragraphs>
  <Slides>18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МБДОУ г. Иркутск детский сад №115</vt:lpstr>
      <vt:lpstr>12 АПРЕЛЯ – ДЕНЬ КОСМОНАВТИКИ</vt:lpstr>
      <vt:lpstr>12 апреля 1961 года Юрий Гагарин на космическом корабле «Восток» совершил космический полет. За 108 минут корабль-спутник с первым в мире космонавтом облетел земной шар и благополучно вернулся на Землю. Это был мощный прорыв в освоении космоса!</vt:lpstr>
      <vt:lpstr>   ФГОС ДО Р.2\ П 2,6    </vt:lpstr>
      <vt:lpstr>Программные задачи проекта</vt:lpstr>
      <vt:lpstr>Выставочный материал детского художественного творчества</vt:lpstr>
      <vt:lpstr>Информационные центры в группах</vt:lpstr>
      <vt:lpstr>КОЛЛЕКТИВНАЯ АППЛИКАЦИЯ</vt:lpstr>
      <vt:lpstr>ПАННО – «ЖИЗНЬ В КОСМОСЕ»</vt:lpstr>
      <vt:lpstr> АППЛИКАЦИЯ</vt:lpstr>
      <vt:lpstr> ГРУППОВЫЕ ПРОЕКТЫ</vt:lpstr>
      <vt:lpstr> ЛЕПКА ИЗ ПЛАСТИЛИНА</vt:lpstr>
      <vt:lpstr> РИСОВАНИЕ КРАСКАМИ</vt:lpstr>
      <vt:lpstr> КОЛЛЕКТИВНОЕ РИСОВАНИЕ</vt:lpstr>
      <vt:lpstr> КОНСТРУИРОВАНИЕ ИЗ БРОСОВОГО МАТЕРИАЛА</vt:lpstr>
      <vt:lpstr> КОНСТРУИРОВАНИЕ ИЗ БУМАГИ</vt:lpstr>
      <vt:lpstr>Выставка детских рисунков на тему: «Космос глазами детей»</vt:lpstr>
      <vt:lpstr>Музыкальное тематическое развлечение  «Полет в космос»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parizkih.tatiana@outlook.com</dc:creator>
  <cp:keywords/>
  <cp:lastModifiedBy>детский сад №115</cp:lastModifiedBy>
  <cp:revision>75</cp:revision>
  <dcterms:created xsi:type="dcterms:W3CDTF">2017-04-12T05:03:26Z</dcterms:created>
  <dcterms:modified xsi:type="dcterms:W3CDTF">2021-04-05T06:42:33Z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TC300078339990</vt:lpwstr>
  </property>
</Properties>
</file>