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9" r:id="rId4"/>
    <p:sldId id="265" r:id="rId5"/>
    <p:sldId id="266" r:id="rId6"/>
    <p:sldId id="259" r:id="rId7"/>
    <p:sldId id="257" r:id="rId8"/>
    <p:sldId id="260" r:id="rId9"/>
    <p:sldId id="261" r:id="rId10"/>
    <p:sldId id="262" r:id="rId11"/>
    <p:sldId id="267" r:id="rId12"/>
    <p:sldId id="272" r:id="rId13"/>
    <p:sldId id="273" r:id="rId14"/>
    <p:sldId id="27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baseline="0" dirty="0" smtClean="0">
                <a:solidFill>
                  <a:srgbClr val="FF0000"/>
                </a:solidFill>
              </a:rPr>
              <a:t>Ребенок в семье </a:t>
            </a:r>
            <a:r>
              <a:rPr lang="ru-RU" baseline="0" smtClean="0">
                <a:solidFill>
                  <a:srgbClr val="FF0000"/>
                </a:solidFill>
              </a:rPr>
              <a:t>и  социуме  </a:t>
            </a:r>
            <a:endParaRPr lang="ru-RU" dirty="0">
              <a:solidFill>
                <a:srgbClr val="FF000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знания о планетах </c:v>
                </c:pt>
                <c:pt idx="1">
                  <c:v>о прфессии  космонавт </c:v>
                </c:pt>
                <c:pt idx="2">
                  <c:v>уважение к труду взрослых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72</c:v>
                </c:pt>
                <c:pt idx="2">
                  <c:v>42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Sunday, April 11, 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Sunday, April 11, 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Sunday, April 11, 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Творческий отчет и  материалы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по тематическому проекту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тот загадочный космос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(60-летие первого полета человека в космос)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941168"/>
            <a:ext cx="7772400" cy="14596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Подготовила: Федосова А.А.</a:t>
            </a:r>
          </a:p>
          <a:p>
            <a:pPr algn="l"/>
            <a:r>
              <a:rPr lang="ru-RU" dirty="0" smtClean="0"/>
              <a:t>Воспитатель 1 категории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731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группа «Цыплята»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solidFill>
                  <a:srgbClr val="FF0000"/>
                </a:solidFill>
              </a:rPr>
              <a:t>Ракеты летят к звездам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60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966" y="1844675"/>
            <a:ext cx="5952067" cy="4464050"/>
          </a:xfrm>
        </p:spPr>
      </p:pic>
    </p:spTree>
    <p:extLst>
      <p:ext uri="{BB962C8B-B14F-4D97-AF65-F5344CB8AC3E}">
        <p14:creationId xmlns:p14="http://schemas.microsoft.com/office/powerpoint/2010/main" xmlns="" val="13449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группа «Ромашка»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«Тайна третьей планеты»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196626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Лепка «Космические фантазии»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210409_155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10409_155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«Загадочный мир»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210409_155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10409_1559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«Детям о космосе»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210409_1557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10409_1559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Целевые ориентиры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Ребенок в семье и сообществе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sz="4000" dirty="0" smtClean="0"/>
              <a:t>Воспитывать уважение к труду людей, работа которых связанна с освоением космоса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Мониторинг процентного соотношения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244956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 тематической  недели 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Расширять представление детей о строении Солнечной системные, ее планетах, космических полетах, о фактах и событиях космоса.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Обобщить представление детей о планете Земля, об условиях, необходимых для жизни.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Воспитывать любовь к своей планете и желание беречь ее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Поощрять проявления творчества.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Продолжать развивать коллективное творчество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85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79928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0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группа «</a:t>
            </a:r>
            <a:r>
              <a:rPr lang="ru-RU" sz="2800" dirty="0" smtClean="0">
                <a:solidFill>
                  <a:srgbClr val="FF0000"/>
                </a:solidFill>
              </a:rPr>
              <a:t>Колокольчики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 Наш космический корабль»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988840"/>
            <a:ext cx="6278033" cy="4319885"/>
          </a:xfrm>
        </p:spPr>
      </p:pic>
    </p:spTree>
    <p:extLst>
      <p:ext uri="{BB962C8B-B14F-4D97-AF65-F5344CB8AC3E}">
        <p14:creationId xmlns:p14="http://schemas.microsoft.com/office/powerpoint/2010/main" xmlns="" val="30823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17728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группа « Одуванчики»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«Земля-наш дом во Вселенной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610650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xmlns="" val="3205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580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группа «</a:t>
            </a:r>
            <a:r>
              <a:rPr lang="ru-RU" sz="2800" dirty="0" smtClean="0">
                <a:solidFill>
                  <a:srgbClr val="FF0000"/>
                </a:solidFill>
              </a:rPr>
              <a:t>Колокольчики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«Космос глазами детей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592" y="1628143"/>
            <a:ext cx="6240776" cy="4680582"/>
          </a:xfrm>
        </p:spPr>
      </p:pic>
    </p:spTree>
    <p:extLst>
      <p:ext uri="{BB962C8B-B14F-4D97-AF65-F5344CB8AC3E}">
        <p14:creationId xmlns:p14="http://schemas.microsoft.com/office/powerpoint/2010/main" xmlns="" val="4412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группа «Незабудки»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« И</a:t>
            </a:r>
            <a:r>
              <a:rPr lang="ru-RU" sz="2800" dirty="0" smtClean="0">
                <a:solidFill>
                  <a:srgbClr val="FF0000"/>
                </a:solidFill>
              </a:rPr>
              <a:t>нопланетяне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592" y="1916113"/>
            <a:ext cx="5856816" cy="4392612"/>
          </a:xfrm>
        </p:spPr>
      </p:pic>
    </p:spTree>
    <p:extLst>
      <p:ext uri="{BB962C8B-B14F-4D97-AF65-F5344CB8AC3E}">
        <p14:creationId xmlns:p14="http://schemas.microsoft.com/office/powerpoint/2010/main" xmlns="" val="3103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20" y="404664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группа </a:t>
            </a: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Рябинка</a:t>
            </a:r>
            <a:r>
              <a:rPr lang="ru-RU" sz="2800" dirty="0" smtClean="0">
                <a:solidFill>
                  <a:srgbClr val="FF0000"/>
                </a:solidFill>
              </a:rPr>
              <a:t>»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«Будущие </a:t>
            </a:r>
            <a:r>
              <a:rPr lang="ru-RU" sz="2800" dirty="0" smtClean="0">
                <a:solidFill>
                  <a:srgbClr val="FF0000"/>
                </a:solidFill>
              </a:rPr>
              <a:t>космонавты»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807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7493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группа «</a:t>
            </a:r>
            <a:r>
              <a:rPr lang="ru-RU" sz="2800" dirty="0" smtClean="0">
                <a:solidFill>
                  <a:srgbClr val="FF0000"/>
                </a:solidFill>
              </a:rPr>
              <a:t>Ромашка</a:t>
            </a:r>
            <a:r>
              <a:rPr lang="ru-RU" sz="2800" dirty="0" smtClean="0">
                <a:solidFill>
                  <a:srgbClr val="FF0000"/>
                </a:solidFill>
              </a:rPr>
              <a:t>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 Ракета»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210409_155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16904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150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Творческий отчет и  материалы  по тематическому проекту  «Этот загадочный космос» (60-летие первого полета человека в космос)</vt:lpstr>
      <vt:lpstr>Цель тематической  недели .</vt:lpstr>
      <vt:lpstr>Слайд 3</vt:lpstr>
      <vt:lpstr> группа «Колокольчики»  « Наш космический корабль»</vt:lpstr>
      <vt:lpstr> группа « Одуванчики» «Земля-наш дом во Вселенной</vt:lpstr>
      <vt:lpstr> группа «Колокольчики»   «Космос глазами детей»</vt:lpstr>
      <vt:lpstr> группа «Незабудки»   « Инопланетяне»</vt:lpstr>
      <vt:lpstr> группа «Рябинка»  «Будущие космонавты»</vt:lpstr>
      <vt:lpstr>группа «Ромашка»  « Ракета»</vt:lpstr>
      <vt:lpstr> группа «Цыплята»  «Ракеты летят к звездам»</vt:lpstr>
      <vt:lpstr> группа «Ромашка»  «Тайна третьей планеты»</vt:lpstr>
      <vt:lpstr>Лепка «Космические фантазии»</vt:lpstr>
      <vt:lpstr>«Загадочный мир»</vt:lpstr>
      <vt:lpstr> «Детям о космосе»</vt:lpstr>
      <vt:lpstr>Целевые ориентиры </vt:lpstr>
      <vt:lpstr>Мониторинг процентного соотношения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34</cp:revision>
  <dcterms:created xsi:type="dcterms:W3CDTF">2018-12-17T14:07:42Z</dcterms:created>
  <dcterms:modified xsi:type="dcterms:W3CDTF">2021-04-11T12:18:29Z</dcterms:modified>
</cp:coreProperties>
</file>