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F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7C94D-6325-47B1-B060-C230CB3F5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FDE57-D354-4E2C-938C-4026C0647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F4E41-E635-4135-861C-03012764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D54922-575B-4261-87BF-FEC34EC3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1485A-C8A4-412C-B17C-F1A17B1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69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BBB85-ECF6-41F6-B9C1-EE07EF8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178A99-4C4A-4B2B-969D-997FB88E8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C8866-4DEB-4C73-AB1E-360F3FC2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914F23-D47E-4581-8156-FF3DA25E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F73D4-D49A-4DF3-8A08-F9DBF6BF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1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EF4E84-EA4D-4381-A4B7-41DA2BBC6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63488F-F3BF-4B95-A5F2-C6FA7E537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BFB87-5CCB-435B-B79C-8E60C2C9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DDA91-19F5-47CF-9D1D-26D11D5F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BE5A15-3607-4882-A843-34B775C2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6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6EBAC-3332-4761-B288-7709A260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39E6B-D0F3-4C8C-A5FC-729A33746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C788C2-3504-41E3-A9C2-E8FDD0F9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08249A-F43D-441C-A9B6-43ECE2F24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CB8F8-7BC3-4D7F-A31F-2C69FCF7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4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4EC03-2C68-4009-8372-68E96545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526268-6D82-4046-AFE3-3CCE0478C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7CD1C-3B11-4F4A-8B25-CC8EEFC2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D3B5F-D865-471D-BB9D-E4595FA0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375C3-6224-4FDA-892E-A64EEA56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3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841AD-3A4E-4ECD-99DC-C7288348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05B3-F7AA-4A08-B8DF-8C4FE9345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30E4C6-FDFE-4A7A-A9A8-018C5B2A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9E4536-FE04-4CD5-9892-41E8BAE1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9CB512-9C0E-46B7-989C-96B98986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F94C51-E2AC-4C9F-BFAB-89B8BAC4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3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2D23C-6B09-4FAA-91CE-2FA2A78E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808DC2-3CDA-4A53-9315-4BC3DA890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E8B996-BBB8-40EE-9DD7-7E569F437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AA5A9E-25C0-4618-B77C-1859009DD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91330A-F0EA-4577-A68B-AD0411880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408E59-4ED7-4C7A-B319-386444D0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DCAC48-F45C-466E-93B6-6CA2321F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9FEF08-7832-4452-80D8-1594C576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2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864F9-C9AA-4B45-AA40-AC684330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BFA833-5B70-47E3-A99C-D6A6B85E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3F06B0-9038-41AB-A8C9-5ED5B802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472EFE-D000-479B-B7CB-815F9CC07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86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B91353-8146-46BE-8968-335C60D7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748155-1FF1-42B6-BB54-1DFF934A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BBF074-8895-4F48-ACAA-3B3D67ED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10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C331B-E59B-491A-99DC-C763D0A4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00D3D-708E-4F4C-9DA9-7AECF911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CA9A5-2F1E-4D7D-94A0-F5203ABFE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B7F879-241E-4C89-9601-47D55055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75E98-31A5-4784-9110-D984B36B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F38756-F2C1-4F58-850F-FEA25065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9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830EB-BE4A-4C5F-B09B-F7D6E99A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638838-799B-444B-8A92-E78D15C1F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8A122C-6B13-408F-89B3-54F15B071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C823B-FCD0-4701-8A0E-25405EF8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5F3C46-2182-4D7C-B925-BFF9F69B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F6D26A-B12F-4EC5-AA3B-671214AB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4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681E6-3DC7-44DD-9B78-57DB8F5F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31AC4C-AF09-4032-ADA1-76B267D0E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D7B7D-F764-4D77-83E8-487799322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3E8F-5711-442F-9322-D64C623ECA88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E215D1-F724-4B42-A5FC-DC7786581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44E94-7991-4FB7-A598-585F2AED5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996B6-BF52-413D-8C51-480804277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0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59A322-3DF9-4475-97AB-621721B0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1" y="393843"/>
            <a:ext cx="9352075" cy="1041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A2AAC-6A98-47D5-915F-2D29570F4EA3}"/>
              </a:ext>
            </a:extLst>
          </p:cNvPr>
          <p:cNvSpPr txBox="1"/>
          <p:nvPr/>
        </p:nvSpPr>
        <p:spPr>
          <a:xfrm>
            <a:off x="1799789" y="2264898"/>
            <a:ext cx="8708777" cy="247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134C7-87E9-44EC-9309-5955E9F12329}"/>
              </a:ext>
            </a:extLst>
          </p:cNvPr>
          <p:cNvSpPr txBox="1"/>
          <p:nvPr/>
        </p:nvSpPr>
        <p:spPr>
          <a:xfrm>
            <a:off x="1617785" y="1941342"/>
            <a:ext cx="935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Comic Sans MS" panose="030F0702030302020204" pitchFamily="66" charset="0"/>
              </a:rPr>
              <a:t>Творческий отчет по проекту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«Весна в детском саду»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7C72-15DC-43EE-88E7-2C23896422BE}"/>
              </a:ext>
            </a:extLst>
          </p:cNvPr>
          <p:cNvSpPr txBox="1"/>
          <p:nvPr/>
        </p:nvSpPr>
        <p:spPr>
          <a:xfrm>
            <a:off x="3643532" y="5598942"/>
            <a:ext cx="800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latin typeface="Comic Sans MS" panose="030F0702030302020204" pitchFamily="66" charset="0"/>
              </a:rPr>
              <a:t>Банк практического материала подготовила воспитатель: Поломошнова Людмила Александровна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0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16F20-5074-444B-A097-F2D63A38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Конструирование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A43EFD-7AA0-4179-A81D-70A00ABE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" y="18256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BFBE92-62BD-4E77-85AD-2A71065F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22" y="1825624"/>
            <a:ext cx="535936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8578F90-F0CF-4912-982A-4CE268695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5739" y="2684066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22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F9F5C-9642-4EC4-8DBE-2247EC24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Продуктивная деятельность </a:t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(лепка)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45F212-0406-43C4-9996-BBC37B996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1860074"/>
            <a:ext cx="6431280" cy="4823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856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09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76B03-07D6-4FDF-B4D8-88DEFEE3C10D}"/>
              </a:ext>
            </a:extLst>
          </p:cNvPr>
          <p:cNvSpPr txBox="1"/>
          <p:nvPr/>
        </p:nvSpPr>
        <p:spPr>
          <a:xfrm>
            <a:off x="1097280" y="868680"/>
            <a:ext cx="10439400" cy="769441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92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Программные задачи проекта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5B205-680B-420B-989F-DFB0B07867DD}"/>
              </a:ext>
            </a:extLst>
          </p:cNvPr>
          <p:cNvSpPr txBox="1"/>
          <p:nvPr/>
        </p:nvSpPr>
        <p:spPr>
          <a:xfrm>
            <a:off x="883920" y="1981200"/>
            <a:ext cx="10546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экологическую культуру у 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умения устанавливать связи между явлениями живой и неживой природы.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и углублять знания детей о сезонных изменениях в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о правилах безопасного поведения в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способности детей в различных видах художественно –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эстетической деятельности.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создавать композицию; развивать способность к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формообразованию</a:t>
            </a:r>
          </a:p>
        </p:txBody>
      </p:sp>
    </p:spTree>
    <p:extLst>
      <p:ext uri="{BB962C8B-B14F-4D97-AF65-F5344CB8AC3E}">
        <p14:creationId xmlns:p14="http://schemas.microsoft.com/office/powerpoint/2010/main" val="203267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59E3C-486E-40EB-AF0B-E1B0347EC5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центры в группах 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A9F243D-1936-4991-BF00-7BCDFDB69A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" y="18256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BD3F39C-7CC9-4E09-909D-576BDDC26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99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25810-69FB-403C-8FBD-2BC2747F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Модульное пространство </a:t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выставочный материал </a:t>
            </a:r>
            <a:br>
              <a:rPr lang="ru-RU" sz="4000" dirty="0">
                <a:solidFill>
                  <a:prstClr val="black"/>
                </a:solidFill>
                <a:latin typeface="Calibri" panose="020F0502020204030204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B41575-7B58-41F4-BADC-0127BF9D9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822" y="2234804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98E374E-FD67-4088-9418-814AC42321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2898" y="2234803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2F4883-1EBC-4731-A6CB-842A2368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60" y="2176402"/>
            <a:ext cx="5156280" cy="386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40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020D4-6059-4190-A6D5-79E3E648F4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Информационные центры для родителей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D8E8248-3192-4EAE-9249-537A88E61A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4" y="2265006"/>
            <a:ext cx="4472624" cy="335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04FC443-B4AF-40C4-803C-DA3182BEB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258" y="2369742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3DC002-73D4-4D9B-B888-8F007364A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8874" y="2284572"/>
            <a:ext cx="4809489" cy="360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40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90DAD-AF34-4144-8702-46275E03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Групповые проекты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6FAC8B-CA76-4E71-8282-17B0290E88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58987"/>
            <a:ext cx="5181600" cy="38862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33F4CB-0815-48D3-AD87-18C11FD0E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1" y="1773235"/>
            <a:ext cx="5562602" cy="4171952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1A4F108-0356-413F-B452-65C745468D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7" y="2234804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8152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14D5-4D01-4EE6-ABCF-AC7530F2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Центры детского художественного творчества </a:t>
            </a:r>
            <a:b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(аппликация)</a:t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0F00D3-DD28-4639-8BBF-F59EA08FE6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8" y="1825625"/>
            <a:ext cx="5491692" cy="4118769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6990E41-6A04-4C27-9A0F-EDD054794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491690" cy="4118768"/>
          </a:xfrm>
        </p:spPr>
      </p:pic>
    </p:spTree>
    <p:extLst>
      <p:ext uri="{BB962C8B-B14F-4D97-AF65-F5344CB8AC3E}">
        <p14:creationId xmlns:p14="http://schemas.microsoft.com/office/powerpoint/2010/main" val="228506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9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4243C-B006-4F49-A49A-4EF8B311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Центры детского художественного творчества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64F647-338E-4DDF-B0E0-BE91B1CC56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1" y="1825624"/>
            <a:ext cx="5384799" cy="403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44DD6B-AB03-43BA-BE99-D4C11DA0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" y="1825624"/>
            <a:ext cx="5594349" cy="419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F3B948-BF0C-4CB2-8352-FCDF25DB0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658" y="2369740"/>
            <a:ext cx="4352925" cy="326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840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116</Words>
  <Application>Microsoft Office PowerPoint</Application>
  <PresentationFormat>Широкоэкранный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Информационные центры в группах  </vt:lpstr>
      <vt:lpstr>Модульное пространство  выставочный материал  </vt:lpstr>
      <vt:lpstr>Информационные центры для родителей </vt:lpstr>
      <vt:lpstr>Групповые проекты </vt:lpstr>
      <vt:lpstr>Центры детского художественного творчества  (аппликация) </vt:lpstr>
      <vt:lpstr>Центры детского художественного творчества</vt:lpstr>
      <vt:lpstr>Конструирование</vt:lpstr>
      <vt:lpstr>Продуктивная деятельность  (лепка)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2021-04-05T06:28:03Z</dcterms:created>
  <dcterms:modified xsi:type="dcterms:W3CDTF">2021-04-05T07:55:49Z</dcterms:modified>
</cp:coreProperties>
</file>