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0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89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43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21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2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20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31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6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9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48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534B-B87C-4E14-A885-F42B199C5CC1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6815-23BC-4375-8290-C660EA7C9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3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8722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80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80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Здравствуй, </a:t>
            </a:r>
            <a:r>
              <a:rPr lang="ru-RU" sz="80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Лето</a:t>
            </a:r>
            <a:r>
              <a:rPr lang="ru-RU" sz="80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br>
              <a:rPr lang="ru-RU" sz="80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Предметно- развивающая среда на прогулке</a:t>
            </a:r>
            <a:endParaRPr lang="ru-RU" sz="8000" b="1" i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445224"/>
            <a:ext cx="3952528" cy="1296144"/>
          </a:xfrm>
        </p:spPr>
        <p:txBody>
          <a:bodyPr>
            <a:normAutofit fontScale="47500" lnSpcReduction="20000"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одготовили воспитатели МБДОУ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№ 115</a:t>
            </a:r>
          </a:p>
          <a:p>
            <a:pPr>
              <a:buClr>
                <a:srgbClr val="31B6FD"/>
              </a:buClr>
              <a:buSzPct val="100000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Сересова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Васильевна, </a:t>
            </a:r>
          </a:p>
          <a:p>
            <a:pPr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Анастасия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51166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765246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Лето, лето к нам пришло!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Стало сухо и тепло.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Кружат пчелки, вьются птицы,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Детвора вся веселится!</a:t>
            </a:r>
          </a:p>
        </p:txBody>
      </p:sp>
    </p:spTree>
    <p:extLst>
      <p:ext uri="{BB962C8B-B14F-4D97-AF65-F5344CB8AC3E}">
        <p14:creationId xmlns:p14="http://schemas.microsoft.com/office/powerpoint/2010/main" xmlns="" val="177971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556792"/>
            <a:ext cx="6030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является наиболее активным для детей временем года, когда они максимальное количество времени должны проводить на свежем воздухе. В детском саду занятия организованы таким образом, чтобы воспитанники развлекались и получали новые знания, участвовали в спортивных играх и состязаниях, учились соблюдать правила личной гигиены.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 себя чувствует и превосходно проводит время за играми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6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268760"/>
            <a:ext cx="7272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теплое время года воспитанники детского сада должны весело и активно проводить время, при этом узнавая новую информацию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проводим с ними много мероприятий: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игры с песком и водой, с мячом, скакалкой;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для младшего возраста;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с помощью гигиенических наборов;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на темы природы и здорового образа жизни;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развлекательные программы;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территории детского сада.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457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89087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Цыплята»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27542" y="2885227"/>
            <a:ext cx="3138645" cy="2353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916832"/>
            <a:ext cx="2952328" cy="22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4336516"/>
            <a:ext cx="2918438" cy="218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365104"/>
            <a:ext cx="2915408" cy="2186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90" y="1772816"/>
            <a:ext cx="3004412" cy="2253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508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5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052736"/>
            <a:ext cx="500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Одуванчики»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23" y="1844824"/>
            <a:ext cx="4026103" cy="187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483" y="2310832"/>
            <a:ext cx="4102237" cy="1911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8" y="4222554"/>
            <a:ext cx="4176464" cy="1946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552" y="4725144"/>
            <a:ext cx="4209262" cy="1961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36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764704"/>
            <a:ext cx="4547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Незабудки»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73016"/>
            <a:ext cx="3051059" cy="3051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556792"/>
            <a:ext cx="295232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902343"/>
            <a:ext cx="2839025" cy="283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2924944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66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7854" y="764704"/>
            <a:ext cx="4158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Рябинка»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161937"/>
            <a:ext cx="4144374" cy="1931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143" y="1700808"/>
            <a:ext cx="4608512" cy="2147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52" y="4162336"/>
            <a:ext cx="4143517" cy="1930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950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1054477"/>
            <a:ext cx="4299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Ромашка»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47568"/>
            <a:ext cx="4166075" cy="1941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218990"/>
            <a:ext cx="4176464" cy="1946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118046"/>
            <a:ext cx="4108449" cy="1914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048" y="4689971"/>
            <a:ext cx="4247440" cy="1979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621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196752"/>
            <a:ext cx="5423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Колокольчики»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83" y="2321152"/>
            <a:ext cx="4233216" cy="1972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84" y="4581128"/>
            <a:ext cx="4233216" cy="1972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029" y="2243179"/>
            <a:ext cx="4114926" cy="1917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053" y="4581128"/>
            <a:ext cx="4094902" cy="1908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736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5871</TotalTime>
  <Words>199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Здравствуй, Лето! Предметно- развивающая среда на прогулке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винд</dc:creator>
  <cp:lastModifiedBy>детский сад №115</cp:lastModifiedBy>
  <cp:revision>13</cp:revision>
  <dcterms:created xsi:type="dcterms:W3CDTF">2021-06-11T07:10:33Z</dcterms:created>
  <dcterms:modified xsi:type="dcterms:W3CDTF">2021-06-21T01:56:17Z</dcterms:modified>
</cp:coreProperties>
</file>