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9590-465D-4686-A27E-B2565FF2C0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46EC-DA35-4AF1-8FD3-6A2ABBA8D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04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9590-465D-4686-A27E-B2565FF2C0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46EC-DA35-4AF1-8FD3-6A2ABBA8D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49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9590-465D-4686-A27E-B2565FF2C0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46EC-DA35-4AF1-8FD3-6A2ABBA8D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93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9590-465D-4686-A27E-B2565FF2C0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46EC-DA35-4AF1-8FD3-6A2ABBA8D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70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9590-465D-4686-A27E-B2565FF2C0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46EC-DA35-4AF1-8FD3-6A2ABBA8D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301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9590-465D-4686-A27E-B2565FF2C0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46EC-DA35-4AF1-8FD3-6A2ABBA8D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63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9590-465D-4686-A27E-B2565FF2C0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46EC-DA35-4AF1-8FD3-6A2ABBA8D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49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9590-465D-4686-A27E-B2565FF2C0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46EC-DA35-4AF1-8FD3-6A2ABBA8D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60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9590-465D-4686-A27E-B2565FF2C0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46EC-DA35-4AF1-8FD3-6A2ABBA8D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84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9590-465D-4686-A27E-B2565FF2C0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46EC-DA35-4AF1-8FD3-6A2ABBA8D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115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9590-465D-4686-A27E-B2565FF2C0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46EC-DA35-4AF1-8FD3-6A2ABBA8D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93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29590-465D-4686-A27E-B2565FF2C026}" type="datetimeFigureOut">
              <a:rPr lang="ru-RU" smtClean="0"/>
              <a:pPr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B46EC-DA35-4AF1-8FD3-6A2ABBA8D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88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12773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Информационно – тематический проект</a:t>
            </a:r>
            <a:br>
              <a:rPr lang="ru-RU" b="1" dirty="0" smtClean="0"/>
            </a:br>
            <a:r>
              <a:rPr lang="ru-RU" b="1" dirty="0" smtClean="0"/>
              <a:t>День знаний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26565"/>
            <a:ext cx="9144000" cy="2763077"/>
          </a:xfrm>
        </p:spPr>
        <p:txBody>
          <a:bodyPr/>
          <a:lstStyle/>
          <a:p>
            <a:r>
              <a:rPr lang="ru-RU" dirty="0" smtClean="0"/>
              <a:t>       Тематическая неделя в МБДОУ г. Иркутска</a:t>
            </a:r>
          </a:p>
          <a:p>
            <a:r>
              <a:rPr lang="ru-RU" dirty="0"/>
              <a:t>д</a:t>
            </a:r>
            <a:r>
              <a:rPr lang="ru-RU" dirty="0" smtClean="0"/>
              <a:t>етском саду №115         </a:t>
            </a:r>
          </a:p>
          <a:p>
            <a:r>
              <a:rPr lang="ru-RU" dirty="0" smtClean="0"/>
              <a:t>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Подготовила </a:t>
            </a:r>
          </a:p>
          <a:p>
            <a:pPr algn="r"/>
            <a:r>
              <a:rPr lang="ru-RU" dirty="0" smtClean="0"/>
              <a:t>Воспитатель </a:t>
            </a:r>
            <a:r>
              <a:rPr lang="ru-RU" dirty="0" err="1" smtClean="0"/>
              <a:t>Сересова</a:t>
            </a:r>
            <a:r>
              <a:rPr lang="ru-RU" dirty="0" smtClean="0"/>
              <a:t> Т.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91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327" y="1"/>
            <a:ext cx="10515600" cy="116287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Коллективные творческие проекты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27" y="2301300"/>
            <a:ext cx="5578763" cy="41840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9127" y="1736726"/>
            <a:ext cx="57404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59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88235"/>
            <a:ext cx="10515600" cy="155050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Коллективные творческие проекты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6148" y="2724726"/>
            <a:ext cx="5241636" cy="39312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465" y="1559038"/>
            <a:ext cx="6128327" cy="45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7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514"/>
            <a:ext cx="10515600" cy="10933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Оформление игрового пространства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9273" y="1690688"/>
            <a:ext cx="5378836" cy="40341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574" y="2087418"/>
            <a:ext cx="6015952" cy="45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20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6" y="1"/>
            <a:ext cx="10356273" cy="102790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Концертная деятельность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8945" y="1027906"/>
            <a:ext cx="7572012" cy="5696006"/>
          </a:xfrm>
        </p:spPr>
      </p:pic>
    </p:spTree>
    <p:extLst>
      <p:ext uri="{BB962C8B-B14F-4D97-AF65-F5344CB8AC3E}">
        <p14:creationId xmlns:p14="http://schemas.microsoft.com/office/powerpoint/2010/main" xmlns="" val="29829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9025"/>
            <a:ext cx="11353800" cy="12722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Консультации для родителей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0466">
            <a:off x="7094949" y="893894"/>
            <a:ext cx="4379800" cy="583973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39410">
            <a:off x="913043" y="1174096"/>
            <a:ext cx="4364636" cy="60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ФГОС ДО     р.2\ п 2,6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Интегративный подход к реализации образовательных областей программы:</a:t>
            </a:r>
          </a:p>
          <a:p>
            <a:r>
              <a:rPr lang="ru-RU" dirty="0" smtClean="0"/>
              <a:t>«Познавательное  развитие»</a:t>
            </a:r>
          </a:p>
          <a:p>
            <a:r>
              <a:rPr lang="ru-RU" dirty="0" smtClean="0"/>
              <a:t>«Речевое развитие»</a:t>
            </a:r>
          </a:p>
          <a:p>
            <a:r>
              <a:rPr lang="ru-RU" dirty="0" smtClean="0"/>
              <a:t>Социально – коммуникативное развитие»</a:t>
            </a:r>
          </a:p>
          <a:p>
            <a:r>
              <a:rPr lang="ru-RU" dirty="0" smtClean="0"/>
              <a:t>«Художественно эстетическое развитие»</a:t>
            </a:r>
          </a:p>
          <a:p>
            <a:r>
              <a:rPr lang="ru-RU" dirty="0" smtClean="0"/>
              <a:t>«Физическое развитие»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64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Систематизировать и расширять представления детей о школе. Формировать позитивное отношение к обучению в школе, уважительные, дружеские отношения детей друг другу, развивать познавательные способности детей.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850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40141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Задачи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417" y="1212574"/>
            <a:ext cx="11618844" cy="537706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800" b="1" dirty="0"/>
              <a:t>О</a:t>
            </a:r>
            <a:r>
              <a:rPr lang="ru-RU" sz="3800" b="1" dirty="0" smtClean="0"/>
              <a:t>бразовательные:</a:t>
            </a:r>
          </a:p>
          <a:p>
            <a:endParaRPr lang="ru-RU" dirty="0" smtClean="0"/>
          </a:p>
          <a:p>
            <a:pPr>
              <a:lnSpc>
                <a:spcPct val="70000"/>
              </a:lnSpc>
            </a:pPr>
            <a:r>
              <a:rPr lang="ru-RU" sz="3300" b="1" dirty="0" smtClean="0"/>
              <a:t>Расширение, уточнение, актуализация словаря по теме «Школьные принадлежности».</a:t>
            </a:r>
          </a:p>
          <a:p>
            <a:pPr>
              <a:lnSpc>
                <a:spcPct val="70000"/>
              </a:lnSpc>
            </a:pPr>
            <a:endParaRPr lang="ru-RU" sz="3300" b="1" dirty="0" smtClean="0"/>
          </a:p>
          <a:p>
            <a:pPr>
              <a:lnSpc>
                <a:spcPct val="70000"/>
              </a:lnSpc>
            </a:pPr>
            <a:r>
              <a:rPr lang="ru-RU" sz="3300" b="1" dirty="0" smtClean="0"/>
              <a:t>Совершенствование грамматического строя речи (навыков словоизменения, словообразования)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3800" b="1" dirty="0" smtClean="0"/>
              <a:t>Развивающие:</a:t>
            </a:r>
          </a:p>
          <a:p>
            <a:endParaRPr lang="ru-RU" dirty="0" smtClean="0"/>
          </a:p>
          <a:p>
            <a:pPr>
              <a:lnSpc>
                <a:spcPct val="70000"/>
              </a:lnSpc>
            </a:pPr>
            <a:r>
              <a:rPr lang="ru-RU" sz="3300" b="1" dirty="0" smtClean="0"/>
              <a:t>Развитие общей и мелкой моторики, связной речи, мышления, воображения;</a:t>
            </a:r>
          </a:p>
          <a:p>
            <a:pPr>
              <a:lnSpc>
                <a:spcPct val="70000"/>
              </a:lnSpc>
            </a:pPr>
            <a:endParaRPr lang="ru-RU" sz="3300" b="1" dirty="0" smtClean="0"/>
          </a:p>
          <a:p>
            <a:pPr>
              <a:lnSpc>
                <a:spcPct val="70000"/>
              </a:lnSpc>
            </a:pPr>
            <a:r>
              <a:rPr lang="ru-RU" sz="3300" b="1" dirty="0" smtClean="0"/>
              <a:t>Развитие пространственной ориентировки.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3600" b="1" dirty="0"/>
              <a:t>В</a:t>
            </a:r>
            <a:r>
              <a:rPr lang="ru-RU" sz="3600" b="1" dirty="0" smtClean="0"/>
              <a:t>оспитательные:</a:t>
            </a:r>
          </a:p>
          <a:p>
            <a:endParaRPr lang="ru-RU" sz="2900" b="1" dirty="0" smtClean="0"/>
          </a:p>
          <a:p>
            <a:r>
              <a:rPr lang="ru-RU" sz="3300" b="1" dirty="0" smtClean="0"/>
              <a:t>Воспитание у детей навыков сотрудничества, чувства ответственности, аккуратности, инициативности, выступления перед аудиторией, самостоятельности.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76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06714">
            <a:off x="7749715" y="482289"/>
            <a:ext cx="3931369" cy="60345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47500">
            <a:off x="681210" y="667897"/>
            <a:ext cx="5506867" cy="58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3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8769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Информативные центры в группах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477" y="1487694"/>
            <a:ext cx="3901219" cy="52016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4172" y="1825625"/>
            <a:ext cx="5696663" cy="4272497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825625"/>
            <a:ext cx="10124112" cy="35116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95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331"/>
            <a:ext cx="10515600" cy="11926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Информативные центры в группах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08923" y="2376807"/>
            <a:ext cx="5542096" cy="4153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35" y="1656055"/>
            <a:ext cx="5628373" cy="42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6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348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Рисование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216" y="1328769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012308" y="1877800"/>
            <a:ext cx="5472544" cy="410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2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98173"/>
            <a:ext cx="10515600" cy="154943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Рисование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92" y="1251264"/>
            <a:ext cx="3844636" cy="51261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6188" y="1860509"/>
            <a:ext cx="5857393" cy="439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2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180</Words>
  <Application>Microsoft Office PowerPoint</Application>
  <PresentationFormat>Произвольный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Информационно – тематический проект День знаний</vt:lpstr>
      <vt:lpstr>ФГОС ДО     р.2\ п 2,6</vt:lpstr>
      <vt:lpstr>Цель</vt:lpstr>
      <vt:lpstr>Задачи </vt:lpstr>
      <vt:lpstr>Слайд 5</vt:lpstr>
      <vt:lpstr>Информативные центры в группах</vt:lpstr>
      <vt:lpstr>Информативные центры в группах</vt:lpstr>
      <vt:lpstr>Рисование </vt:lpstr>
      <vt:lpstr>Рисование </vt:lpstr>
      <vt:lpstr>Коллективные творческие проекты</vt:lpstr>
      <vt:lpstr>Коллективные творческие проекты</vt:lpstr>
      <vt:lpstr>Оформление игрового пространства</vt:lpstr>
      <vt:lpstr>Концертная деятельность</vt:lpstr>
      <vt:lpstr>Консультации для родителей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Федосова Анастасия Андреевна</cp:lastModifiedBy>
  <cp:revision>10</cp:revision>
  <dcterms:created xsi:type="dcterms:W3CDTF">2021-09-04T19:23:11Z</dcterms:created>
  <dcterms:modified xsi:type="dcterms:W3CDTF">2021-09-06T12:59:10Z</dcterms:modified>
</cp:coreProperties>
</file>