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35" autoAdjust="0"/>
  </p:normalViewPr>
  <p:slideViewPr>
    <p:cSldViewPr snapToGrid="0">
      <p:cViewPr>
        <p:scale>
          <a:sx n="117" d="100"/>
          <a:sy n="117" d="100"/>
        </p:scale>
        <p:origin x="-31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C54F-3AA7-4F2A-AD57-618531927CC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0EAC-49C7-4F85-85DD-39E9794F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C54F-3AA7-4F2A-AD57-618531927CC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0EAC-49C7-4F85-85DD-39E9794F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C54F-3AA7-4F2A-AD57-618531927CC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0EAC-49C7-4F85-85DD-39E9794F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C54F-3AA7-4F2A-AD57-618531927CC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0EAC-49C7-4F85-85DD-39E9794F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0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C54F-3AA7-4F2A-AD57-618531927CC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0EAC-49C7-4F85-85DD-39E9794F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2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C54F-3AA7-4F2A-AD57-618531927CC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0EAC-49C7-4F85-85DD-39E9794F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6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C54F-3AA7-4F2A-AD57-618531927CC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0EAC-49C7-4F85-85DD-39E9794F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6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C54F-3AA7-4F2A-AD57-618531927CC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0EAC-49C7-4F85-85DD-39E9794F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0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C54F-3AA7-4F2A-AD57-618531927CC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0EAC-49C7-4F85-85DD-39E9794F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9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C54F-3AA7-4F2A-AD57-618531927CC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0EAC-49C7-4F85-85DD-39E9794F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9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C54F-3AA7-4F2A-AD57-618531927CC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0EAC-49C7-4F85-85DD-39E9794F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9C54F-3AA7-4F2A-AD57-618531927CC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30EAC-49C7-4F85-85DD-39E9794F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2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739" y="447261"/>
            <a:ext cx="10664687" cy="390607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МБДОУ г. Иркутска №115</a:t>
            </a:r>
            <a:br>
              <a:rPr lang="ru-RU" sz="7200" b="1" dirty="0" smtClean="0"/>
            </a:b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300" b="1" dirty="0" smtClean="0">
                <a:solidFill>
                  <a:srgbClr val="002060"/>
                </a:solidFill>
              </a:rPr>
              <a:t>На берегу </a:t>
            </a:r>
            <a:r>
              <a:rPr lang="ru-RU" sz="7300" b="1" dirty="0">
                <a:solidFill>
                  <a:srgbClr val="002060"/>
                </a:solidFill>
              </a:rPr>
              <a:t>А</a:t>
            </a:r>
            <a:r>
              <a:rPr lang="ru-RU" sz="7300" b="1" dirty="0" smtClean="0">
                <a:solidFill>
                  <a:srgbClr val="002060"/>
                </a:solidFill>
              </a:rPr>
              <a:t>нгары стоит город </a:t>
            </a:r>
            <a:r>
              <a:rPr lang="ru-RU" sz="7300" b="1" dirty="0">
                <a:solidFill>
                  <a:srgbClr val="002060"/>
                </a:solidFill>
              </a:rPr>
              <a:t>И</a:t>
            </a:r>
            <a:r>
              <a:rPr lang="ru-RU" sz="7300" b="1" dirty="0" smtClean="0">
                <a:solidFill>
                  <a:srgbClr val="002060"/>
                </a:solidFill>
              </a:rPr>
              <a:t>ркутск.</a:t>
            </a:r>
            <a:endParaRPr lang="ru-RU" sz="73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17635" y="4492487"/>
            <a:ext cx="5933661" cy="15008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Подготовила воспитатель </a:t>
            </a:r>
          </a:p>
          <a:p>
            <a:pPr algn="l"/>
            <a:r>
              <a:rPr lang="ru-RU" dirty="0" smtClean="0"/>
              <a:t>Первой квалификационной категории</a:t>
            </a:r>
          </a:p>
          <a:p>
            <a:pPr algn="l"/>
            <a:r>
              <a:rPr lang="ru-RU" dirty="0" err="1" smtClean="0"/>
              <a:t>Сересова</a:t>
            </a:r>
            <a:r>
              <a:rPr lang="ru-RU" dirty="0" smtClean="0"/>
              <a:t> Т.В.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7555" y="6221896"/>
            <a:ext cx="95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2021г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4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92363"/>
            <a:ext cx="10515600" cy="1348610"/>
          </a:xfrm>
        </p:spPr>
        <p:txBody>
          <a:bodyPr/>
          <a:lstStyle/>
          <a:p>
            <a:pPr algn="ctr"/>
            <a:r>
              <a:rPr lang="ru-RU" b="1" dirty="0" smtClean="0"/>
              <a:t>Индивидуальная тематическая выставка.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8" b="19266"/>
          <a:stretch/>
        </p:blipFill>
        <p:spPr>
          <a:xfrm>
            <a:off x="2087419" y="1256247"/>
            <a:ext cx="8017162" cy="5601753"/>
          </a:xfrm>
        </p:spPr>
      </p:pic>
    </p:spTree>
    <p:extLst>
      <p:ext uri="{BB962C8B-B14F-4D97-AF65-F5344CB8AC3E}">
        <p14:creationId xmlns:p14="http://schemas.microsoft.com/office/powerpoint/2010/main" val="20132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Цели и задачи проекта: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41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закрепить знания детей о символике родного края;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продолжать знакомство с историей и природой малой родины;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формировать ответственное отношение к уникальному природному комплексу озера Байкал на основе формирования знаний и воспитания нравственно-экологического сознания, экологически грамотного отношения к природе;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создать условия для формирования расширенных представлений об уникальном биологическом разнообразии и условиях обитания растений и животных Байкала и Прибайкалья;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оспитывать </a:t>
            </a:r>
            <a:r>
              <a:rPr lang="ru-RU" b="1" dirty="0">
                <a:solidFill>
                  <a:srgbClr val="002060"/>
                </a:solidFill>
              </a:rPr>
              <a:t>л</a:t>
            </a:r>
            <a:r>
              <a:rPr lang="ru-RU" b="1" dirty="0" smtClean="0">
                <a:solidFill>
                  <a:srgbClr val="002060"/>
                </a:solidFill>
              </a:rPr>
              <a:t>юбовь и гордость к своему городу Иркутску и к его природному наследию.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8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92363"/>
            <a:ext cx="10515600" cy="1403927"/>
          </a:xfrm>
        </p:spPr>
        <p:txBody>
          <a:bodyPr/>
          <a:lstStyle/>
          <a:p>
            <a:pPr algn="ctr"/>
            <a:r>
              <a:rPr lang="ru-RU" b="1" dirty="0" smtClean="0"/>
              <a:t>Коллективный проект.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t="5944" r="8107" b="15698"/>
          <a:stretch/>
        </p:blipFill>
        <p:spPr>
          <a:xfrm>
            <a:off x="1739348" y="1071497"/>
            <a:ext cx="9004650" cy="5637416"/>
          </a:xfrm>
          <a:ln>
            <a:solidFill>
              <a:schemeClr val="bg1">
                <a:lumMod val="75000"/>
              </a:schemeClr>
            </a:solidFill>
          </a:ln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32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38544"/>
            <a:ext cx="10515600" cy="1283854"/>
          </a:xfrm>
        </p:spPr>
        <p:txBody>
          <a:bodyPr/>
          <a:lstStyle/>
          <a:p>
            <a:pPr algn="ctr"/>
            <a:r>
              <a:rPr lang="ru-RU" b="1" dirty="0" smtClean="0"/>
              <a:t>Рисование с элементами аппликации.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4531"/>
          <a:stretch/>
        </p:blipFill>
        <p:spPr>
          <a:xfrm>
            <a:off x="129308" y="1052944"/>
            <a:ext cx="5818910" cy="45748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" t="10180" b="1698"/>
          <a:stretch/>
        </p:blipFill>
        <p:spPr>
          <a:xfrm>
            <a:off x="6040582" y="2516542"/>
            <a:ext cx="6059053" cy="42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19199"/>
          </a:xfrm>
        </p:spPr>
        <p:txBody>
          <a:bodyPr/>
          <a:lstStyle/>
          <a:p>
            <a:pPr algn="ctr"/>
            <a:r>
              <a:rPr lang="ru-RU" dirty="0" smtClean="0"/>
              <a:t>Рисование с элементами аппликации.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r="3833" b="8228"/>
          <a:stretch/>
        </p:blipFill>
        <p:spPr>
          <a:xfrm>
            <a:off x="83126" y="1027905"/>
            <a:ext cx="5965814" cy="43568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t="3398" r="2889" b="5863"/>
          <a:stretch/>
        </p:blipFill>
        <p:spPr>
          <a:xfrm>
            <a:off x="6137720" y="2493818"/>
            <a:ext cx="5943443" cy="424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9278"/>
          </a:xfrm>
        </p:spPr>
        <p:txBody>
          <a:bodyPr/>
          <a:lstStyle/>
          <a:p>
            <a:pPr algn="ctr"/>
            <a:r>
              <a:rPr lang="ru-RU" b="1" dirty="0" smtClean="0"/>
              <a:t>Макетирование.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44" y="2324389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" b="1818"/>
          <a:stretch/>
        </p:blipFill>
        <p:spPr>
          <a:xfrm>
            <a:off x="83128" y="1201162"/>
            <a:ext cx="6008299" cy="42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2634"/>
          </a:xfrm>
        </p:spPr>
        <p:txBody>
          <a:bodyPr/>
          <a:lstStyle/>
          <a:p>
            <a:pPr algn="ctr"/>
            <a:r>
              <a:rPr lang="ru-RU" b="1" dirty="0" smtClean="0"/>
              <a:t>Лепка.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r="39081" b="65098"/>
          <a:stretch/>
        </p:blipFill>
        <p:spPr>
          <a:xfrm>
            <a:off x="7103164" y="601318"/>
            <a:ext cx="5088836" cy="31480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6" b="16480"/>
          <a:stretch/>
        </p:blipFill>
        <p:spPr>
          <a:xfrm>
            <a:off x="6096000" y="3851413"/>
            <a:ext cx="4191000" cy="2872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17681" r="12862" b="9276"/>
          <a:stretch/>
        </p:blipFill>
        <p:spPr>
          <a:xfrm>
            <a:off x="377687" y="1202635"/>
            <a:ext cx="4880113" cy="40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30035"/>
          </a:xfrm>
        </p:spPr>
        <p:txBody>
          <a:bodyPr/>
          <a:lstStyle/>
          <a:p>
            <a:pPr algn="ctr"/>
            <a:r>
              <a:rPr lang="ru-RU" b="1" dirty="0" smtClean="0"/>
              <a:t>Нетрадиционное рисование, аппликация </a:t>
            </a:r>
            <a:r>
              <a:rPr lang="ru-RU" b="1" smtClean="0"/>
              <a:t>и оригами 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9200" r="3526" b="10139"/>
          <a:stretch/>
        </p:blipFill>
        <p:spPr>
          <a:xfrm>
            <a:off x="6714836" y="2780145"/>
            <a:ext cx="5329383" cy="39456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4578" r="3132" b="5590"/>
          <a:stretch/>
        </p:blipFill>
        <p:spPr>
          <a:xfrm>
            <a:off x="138546" y="1228436"/>
            <a:ext cx="6458226" cy="455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14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Рисование с элементами объёмной аппликации.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" t="3143" b="6220"/>
          <a:stretch/>
        </p:blipFill>
        <p:spPr>
          <a:xfrm>
            <a:off x="6410035" y="2063170"/>
            <a:ext cx="5691429" cy="4657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5590" b="1664"/>
          <a:stretch/>
        </p:blipFill>
        <p:spPr>
          <a:xfrm>
            <a:off x="73891" y="954807"/>
            <a:ext cx="6169891" cy="529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131</Words>
  <Application>Microsoft Office PowerPoint</Application>
  <PresentationFormat>Произвольный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МБДОУ г. Иркутска №115  На берегу Ангары стоит город Иркутск.</vt:lpstr>
      <vt:lpstr>Цели и задачи проекта:</vt:lpstr>
      <vt:lpstr>Коллективный проект.</vt:lpstr>
      <vt:lpstr>Рисование с элементами аппликации.</vt:lpstr>
      <vt:lpstr>Рисование с элементами аппликации.</vt:lpstr>
      <vt:lpstr>Макетирование.</vt:lpstr>
      <vt:lpstr>Лепка.</vt:lpstr>
      <vt:lpstr>Нетрадиционное рисование, аппликация и оригами .</vt:lpstr>
      <vt:lpstr>Рисование с элементами объёмной аппликации.</vt:lpstr>
      <vt:lpstr>Индивидуальная тематическая выставка.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Ольга</cp:lastModifiedBy>
  <cp:revision>10</cp:revision>
  <dcterms:created xsi:type="dcterms:W3CDTF">2021-11-23T14:24:18Z</dcterms:created>
  <dcterms:modified xsi:type="dcterms:W3CDTF">2021-11-25T00:18:33Z</dcterms:modified>
</cp:coreProperties>
</file>