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4" r:id="rId5"/>
    <p:sldId id="260" r:id="rId6"/>
    <p:sldId id="262" r:id="rId7"/>
    <p:sldId id="266" r:id="rId8"/>
    <p:sldId id="265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3CFEA-4E4B-4694-A282-230D28921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B39878-E266-4CF4-97EF-DE67C9EDA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1C94AD-28C8-4C3C-B5B6-CE9B046FD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AA5A-DE5B-4EEC-A8C7-89F43A0D179A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6B9CCB-1D4B-41FB-9EC2-E5D26609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3B076D-1446-4A9B-86CA-08E35E16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1032-5210-4FF7-89F5-A13A5F80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1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64A87-4D0F-4FD9-BD69-463DD46B0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DE630C-6CAB-445C-B1D5-E47708C0C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EBC661-B939-45E0-A1F5-A7C4F480C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AA5A-DE5B-4EEC-A8C7-89F43A0D179A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93801A-C512-4037-9C9D-C40CFC7C2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C2790-5509-4330-BFC2-C5BD519AF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1032-5210-4FF7-89F5-A13A5F80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623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27BF1C-A748-4DFF-87AF-5A8ECFD360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644EEE-9C9C-4A47-BDDB-74235B965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C8D25A-E621-47E4-AF21-43DD1A312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AA5A-DE5B-4EEC-A8C7-89F43A0D179A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F4D8B-1163-4710-B927-03EF1888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3438A9-856F-4990-A24F-57331941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1032-5210-4FF7-89F5-A13A5F80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70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096D2-FF5C-4CF8-9AC4-1E1731DC6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C7597C-BACF-422E-B56E-C2E973E0A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936FF1-A859-482A-BC32-5DF99E633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AA5A-DE5B-4EEC-A8C7-89F43A0D179A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4631DF-D7C1-4E82-B2A9-58F0AD672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ED9A79-F288-4D6E-BC9B-7682C205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1032-5210-4FF7-89F5-A13A5F80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81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42034-4E29-40B7-B548-665082C5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A965C4-95BE-4760-880C-5BCC1BD0B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1C1530-8B54-471C-9F60-C399932C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AA5A-DE5B-4EEC-A8C7-89F43A0D179A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7A9564-206E-4919-B349-6A2654FC3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2BA1C9-19A1-44D4-8567-C17F5F29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1032-5210-4FF7-89F5-A13A5F80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038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CBC5C2-F163-4EE2-ABA4-F4ED0AB8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522291-E813-484E-9426-BD7C47DEF1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83BAE7-CC53-4E6E-B2E8-E474DBC00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2DE381-263A-42CC-B95E-8D6E7CC18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AA5A-DE5B-4EEC-A8C7-89F43A0D179A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029E83-21FF-42B9-9711-8ECE8479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EE4F79-A872-4A8C-ADFC-898D0A92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1032-5210-4FF7-89F5-A13A5F80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03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953BD-7299-4C98-BD6E-C102D5BB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1E104D-AABF-43B8-BBBC-707F5B36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5AE501-3F22-40C7-95F5-11B30209D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88F5B1-73DF-4EF5-873A-7CD9BDDC0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660E93-6C80-4059-823A-7BF8CDCC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7145662-8ADB-4B9B-BE3A-58EE3D09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AA5A-DE5B-4EEC-A8C7-89F43A0D179A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7FEC34-5DC9-4135-AF28-97130C217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638B25-C80B-4101-A26A-18B66207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1032-5210-4FF7-89F5-A13A5F80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029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6FE42-A65E-4F96-BD6E-022F2289C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1537B1-2FA8-4E8E-9FDC-8F6A2382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AA5A-DE5B-4EEC-A8C7-89F43A0D179A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99BADB-B292-4306-95D8-3BBEFBDEC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6C8A52-5360-4E89-A16D-2B3A0FFBB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1032-5210-4FF7-89F5-A13A5F80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7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AAB0D8-EEDD-402E-B751-89E62159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AA5A-DE5B-4EEC-A8C7-89F43A0D179A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0C530B-0CBF-4CB8-BD6A-EB6BD3385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F55326-01FC-4F20-A958-C734558C4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1032-5210-4FF7-89F5-A13A5F80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44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23326-B7A7-4243-B9A2-86D43411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CFF09-2425-47D9-BCA2-BD6C9F727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CA7F0D-BFA2-4507-A91C-CD996A43D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D9BF1D-9EC8-45BD-A5BF-9F278895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AA5A-DE5B-4EEC-A8C7-89F43A0D179A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FD819-FE87-4EB7-A055-2FD357BCB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748DE9-F084-43A8-AE77-944FCA978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1032-5210-4FF7-89F5-A13A5F80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358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B4B19-57A6-473C-9E84-E0327C16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07F5AA-66CE-4680-9B89-C65C4D271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AA1960-6EA5-4730-A00B-53CFBB15F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65EBB1-B2FB-4A6D-A002-F33C09992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AA5A-DE5B-4EEC-A8C7-89F43A0D179A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4738A3-8059-4727-B9EF-950A0CFC1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19FCC3-48D9-47E0-9D72-F07D072C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1032-5210-4FF7-89F5-A13A5F80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63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5CBD8-6B40-4C78-A0E9-DC96FBFC9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F3208F-F4DF-472A-8343-766DAEEF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9C2F5D-3DD8-467C-9A50-50340E2BE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8AA5A-DE5B-4EEC-A8C7-89F43A0D179A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2BF2E2-D045-47CF-963F-FFFD3BC2C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7F5A9-0A27-447A-9B9B-CB9D1503E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11032-5210-4FF7-89F5-A13A5F80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2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EA9496-5BB7-480B-B736-F2F4B951C5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436" y="4762"/>
            <a:ext cx="11099409" cy="13363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1A0C38-7E72-484F-B6AB-234C44DA3F9A}"/>
              </a:ext>
            </a:extLst>
          </p:cNvPr>
          <p:cNvSpPr txBox="1"/>
          <p:nvPr/>
        </p:nvSpPr>
        <p:spPr>
          <a:xfrm>
            <a:off x="759655" y="1913206"/>
            <a:ext cx="106070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>
                <a:latin typeface="Comic Sans MS" panose="030F0702030302020204" pitchFamily="66" charset="0"/>
              </a:rPr>
              <a:t>Творческий </a:t>
            </a:r>
            <a:r>
              <a:rPr lang="ru-RU" sz="4400" dirty="0">
                <a:latin typeface="Comic Sans MS" panose="030F0702030302020204" pitchFamily="66" charset="0"/>
              </a:rPr>
              <a:t>отчет по проекту </a:t>
            </a:r>
          </a:p>
          <a:p>
            <a:pPr algn="ctr"/>
            <a:r>
              <a:rPr lang="ru-RU" sz="4400" dirty="0">
                <a:latin typeface="Comic Sans MS" panose="030F0702030302020204" pitchFamily="66" charset="0"/>
              </a:rPr>
              <a:t>«День хлебороба» - </a:t>
            </a:r>
          </a:p>
          <a:p>
            <a:pPr algn="ctr"/>
            <a:r>
              <a:rPr lang="ru-RU" sz="4400" dirty="0">
                <a:latin typeface="Comic Sans MS" panose="030F0702030302020204" pitchFamily="66" charset="0"/>
              </a:rPr>
              <a:t>(откуда пришёл хлеб)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479B3-DD9F-4602-A50D-6D0D9AEEFBCA}"/>
              </a:ext>
            </a:extLst>
          </p:cNvPr>
          <p:cNvSpPr txBox="1"/>
          <p:nvPr/>
        </p:nvSpPr>
        <p:spPr>
          <a:xfrm>
            <a:off x="4051495" y="5683348"/>
            <a:ext cx="7554351" cy="757130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prstClr val="black"/>
                </a:solidFill>
              </a:rPr>
              <a:t>Банк практического материала подготовила воспитатель: </a:t>
            </a:r>
            <a:r>
              <a:rPr lang="ru-RU" sz="2400" b="1" dirty="0" err="1">
                <a:solidFill>
                  <a:prstClr val="black"/>
                </a:solidFill>
              </a:rPr>
              <a:t>Поломошнова</a:t>
            </a:r>
            <a:r>
              <a:rPr lang="ru-RU" sz="2400" b="1" dirty="0">
                <a:solidFill>
                  <a:prstClr val="black"/>
                </a:solidFill>
              </a:rPr>
              <a:t> Людмила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831231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8A766-BB35-4C66-83DA-56677DA1F740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44000">
                <a:srgbClr val="FFFF00"/>
              </a:gs>
              <a:gs pos="8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Творческая мастерская «Каравай»</a:t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(лепка)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8B98AD2-8292-4BD3-BF32-46E247DBDD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6" y="1921913"/>
            <a:ext cx="5826651" cy="3946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92189B73-BEE2-4108-A1F1-A48630CCE6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43" y="1921913"/>
            <a:ext cx="5264361" cy="3948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2810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53CF1-401C-45FD-87A7-CB5F3BAF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061"/>
            <a:ext cx="10515600" cy="1243964"/>
          </a:xfrm>
          <a:gradFill>
            <a:gsLst>
              <a:gs pos="44000">
                <a:srgbClr val="FFFF00"/>
              </a:gs>
              <a:gs pos="8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Лепка «Хлебобулочные изделия»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8AACDEB-FE01-4ACB-931B-863FBCA025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43025"/>
            <a:ext cx="5562600" cy="417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C0D44A8-531F-4C41-86AF-B228A79211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31" y="1343025"/>
            <a:ext cx="5562600" cy="417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D02B8F-C9FF-4A5A-B8E1-497F3333C2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 r="19625" b="23958"/>
          <a:stretch/>
        </p:blipFill>
        <p:spPr>
          <a:xfrm>
            <a:off x="3330669" y="4639945"/>
            <a:ext cx="5683062" cy="211899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02070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396A2-E2D0-4D50-BAE7-52A75F1F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>
                <a:latin typeface="Comic Sans MS" panose="030F0702030302020204" pitchFamily="66" charset="0"/>
              </a:rPr>
              <a:t>Программные задачи проекта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B68E8-AFAF-4CE5-9732-5A0BAB81B8F3}"/>
              </a:ext>
            </a:extLst>
          </p:cNvPr>
          <p:cNvSpPr txBox="1"/>
          <p:nvPr/>
        </p:nvSpPr>
        <p:spPr>
          <a:xfrm>
            <a:off x="1036320" y="2011680"/>
            <a:ext cx="106222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экологическую культуру у детей;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уточнить и расширять кругозор детей о хлебе и народных традициях.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представление детей о сельскохозяйственных профессиях (овощеводы, агрономы, хлеборобы и т.п.);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хлебу и уважение к сельскохозяйственному труду;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способности детей в различных видах художественно –</a:t>
            </a:r>
          </a:p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эстетической деятельности.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создавать композицию; развивать способность к</a:t>
            </a:r>
          </a:p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формообразованию</a:t>
            </a:r>
          </a:p>
        </p:txBody>
      </p:sp>
    </p:spTree>
    <p:extLst>
      <p:ext uri="{BB962C8B-B14F-4D97-AF65-F5344CB8AC3E}">
        <p14:creationId xmlns:p14="http://schemas.microsoft.com/office/powerpoint/2010/main" val="38184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79386-A0BD-428C-8FDF-69E3A262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центры в группах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6A05163-ADC2-4F94-B1CB-4F7FAAD425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373" y="1791275"/>
            <a:ext cx="5181600" cy="2611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4266DBC-926D-404A-869D-2939706D04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4402773"/>
            <a:ext cx="5181600" cy="2331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1FA406-E672-4ACE-84D0-BE4F74E00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496" y="1690688"/>
            <a:ext cx="3663781" cy="50438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51500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9041A-C024-4B77-9F71-8EFDFA2E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4785360"/>
            <a:ext cx="10744200" cy="1386840"/>
          </a:xfrm>
          <a:gradFill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Статичные баннеры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818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01B73-B7C2-4A3E-B4B6-DF562ABDA3C1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Информационные буклеты </a:t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для родителей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4B3A203-4AC1-4C93-B04A-4A31DCA4F0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9" y="1988081"/>
            <a:ext cx="5801872" cy="32093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FDA82EE-D1DA-4FC5-92AC-3B2D140BCF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1926445"/>
            <a:ext cx="5954270" cy="34100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5618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1A1DB-8D53-4A36-8663-067176998EEB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43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Модульное пространство</a:t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«Сухой дождь»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AC64102-657C-43AA-A5AA-157D9B57DE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5262" y="3143805"/>
            <a:ext cx="4352925" cy="1958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AA69112-362C-4591-AB0B-05474B9C92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2180114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1ECBD4-2E06-4BD1-A76E-C93CCB0AA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0581" y="2933812"/>
            <a:ext cx="4242279" cy="2489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2032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614D2-A17F-4807-9576-16098DC3BB94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4">
                  <a:lumMod val="67000"/>
                </a:schemeClr>
              </a:gs>
              <a:gs pos="82000">
                <a:schemeClr val="accent4">
                  <a:lumMod val="97000"/>
                  <a:lumOff val="3000"/>
                </a:schemeClr>
              </a:gs>
              <a:gs pos="15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Творческая мастерская </a:t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«Хлеб - всему голова»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BF04513-CAB4-47EB-A90F-819CB98ABB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r="28235"/>
          <a:stretch/>
        </p:blipFill>
        <p:spPr>
          <a:xfrm>
            <a:off x="334339" y="1900647"/>
            <a:ext cx="5867397" cy="4043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AD6AE10-E689-40CE-9EC1-6A69E256DB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1900646"/>
            <a:ext cx="5391660" cy="4043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1400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09E2E-C3BD-449B-9A85-3FF991528CFF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4">
                  <a:lumMod val="67000"/>
                </a:schemeClr>
              </a:gs>
              <a:gs pos="82000">
                <a:schemeClr val="accent4">
                  <a:lumMod val="97000"/>
                  <a:lumOff val="3000"/>
                </a:schemeClr>
              </a:gs>
              <a:gs pos="15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Художественная мастерская </a:t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(рисование)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00C1CA7-A436-4029-9861-ED2D0E6482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0" y="2108664"/>
            <a:ext cx="5569050" cy="406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E659456-3379-4274-97AC-5019F0ED33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108664"/>
            <a:ext cx="6019801" cy="3911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3456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5D314-826E-4127-AA5C-20E0E623B055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4">
                  <a:lumMod val="67000"/>
                </a:schemeClr>
              </a:gs>
              <a:gs pos="82000">
                <a:schemeClr val="accent4">
                  <a:lumMod val="97000"/>
                  <a:lumOff val="3000"/>
                </a:schemeClr>
              </a:gs>
              <a:gs pos="15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Проекты групп с элементами аппликации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222B465-60A5-4E5D-B73E-FF6ABDF6EB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43" y="1825625"/>
            <a:ext cx="4713949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25D3056E-A25B-4AEF-9544-107B4129E6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8" y="1825625"/>
            <a:ext cx="5801784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60979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6384</TotalTime>
  <Words>144</Words>
  <Application>Microsoft Office PowerPoint</Application>
  <PresentationFormat>Широкоэкранный</PresentationFormat>
  <Paragraphs>22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Программные задачи проекта </vt:lpstr>
      <vt:lpstr>Информационные центры в группах </vt:lpstr>
      <vt:lpstr>Статичные баннеры </vt:lpstr>
      <vt:lpstr>Информационные буклеты  для родителей </vt:lpstr>
      <vt:lpstr>Модульное пространство  «Сухой дождь»</vt:lpstr>
      <vt:lpstr>Творческая мастерская  «Хлеб - всему голова»</vt:lpstr>
      <vt:lpstr>Художественная мастерская  (рисование)</vt:lpstr>
      <vt:lpstr>Проекты групп с элементами аппликации </vt:lpstr>
      <vt:lpstr>Творческая мастерская «Каравай» (лепка)</vt:lpstr>
      <vt:lpstr>Лепка «Хлебобулочные изделия»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5</cp:revision>
  <dcterms:created xsi:type="dcterms:W3CDTF">2021-10-22T10:31:43Z</dcterms:created>
  <dcterms:modified xsi:type="dcterms:W3CDTF">2021-11-12T01:41:22Z</dcterms:modified>
</cp:coreProperties>
</file>