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6368-57E5-4A7A-A7A1-DBB025D6FBD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DB37-234B-49C2-A076-E9884011D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6368-57E5-4A7A-A7A1-DBB025D6FBD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DB37-234B-49C2-A076-E9884011D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6368-57E5-4A7A-A7A1-DBB025D6FBD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DB37-234B-49C2-A076-E9884011D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6368-57E5-4A7A-A7A1-DBB025D6FBD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DB37-234B-49C2-A076-E9884011D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6368-57E5-4A7A-A7A1-DBB025D6FBD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DB37-234B-49C2-A076-E9884011D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6368-57E5-4A7A-A7A1-DBB025D6FBD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DB37-234B-49C2-A076-E9884011D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6368-57E5-4A7A-A7A1-DBB025D6FBD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DB37-234B-49C2-A076-E9884011D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6368-57E5-4A7A-A7A1-DBB025D6FBD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DB37-234B-49C2-A076-E9884011D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6368-57E5-4A7A-A7A1-DBB025D6FBD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DB37-234B-49C2-A076-E9884011D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6368-57E5-4A7A-A7A1-DBB025D6FBD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DB37-234B-49C2-A076-E9884011D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6368-57E5-4A7A-A7A1-DBB025D6FBD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DB37-234B-49C2-A076-E9884011D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06368-57E5-4A7A-A7A1-DBB025D6FBDD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CDB37-234B-49C2-A076-E9884011D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/>
          <a:lstStyle/>
          <a:p>
            <a:r>
              <a:rPr lang="ru-RU" dirty="0" smtClean="0"/>
              <a:t>Отчёт по тематической неделе</a:t>
            </a:r>
            <a:br>
              <a:rPr lang="ru-RU" dirty="0" smtClean="0"/>
            </a:br>
            <a:r>
              <a:rPr lang="ru-RU" dirty="0" smtClean="0"/>
              <a:t>«День защитника Отечества»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869160"/>
            <a:ext cx="4896544" cy="18002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Федосова А.А.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Воспитатель 1 кв.кат.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1475656" y="3861048"/>
            <a:ext cx="2592288" cy="2448272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Группа «Одуванчик»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(подготовительная)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_20220222_140908_1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Группа «Цыплята»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(вторая младшая)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_20220222_140606_7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Продуктивная деятельность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IMG_20220222_141133_8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0" name="Содержимое 9" descr="IMG_20220222_141035_0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Выставка «День добрых дел»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_20220221_150637_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Акция коллажей («Незабудки»)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«Буду </a:t>
            </a:r>
            <a:r>
              <a:rPr lang="ru-RU" i="1" dirty="0" err="1" smtClean="0">
                <a:solidFill>
                  <a:srgbClr val="C00000"/>
                </a:solidFill>
              </a:rPr>
              <a:t>я,как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папа,в</a:t>
            </a:r>
            <a:r>
              <a:rPr lang="ru-RU" i="1" dirty="0" smtClean="0">
                <a:solidFill>
                  <a:srgbClr val="C00000"/>
                </a:solidFill>
              </a:rPr>
              <a:t> армии служить!»</a:t>
            </a:r>
            <a:endParaRPr lang="ru-RU" dirty="0"/>
          </a:p>
        </p:txBody>
      </p:sp>
      <p:pic>
        <p:nvPicPr>
          <p:cNvPr id="4" name="Содержимое 3" descr="IMG_20220221_132004_6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77072"/>
            <a:ext cx="3500206" cy="2625155"/>
          </a:xfrm>
        </p:spPr>
      </p:pic>
      <p:sp>
        <p:nvSpPr>
          <p:cNvPr id="5" name="Прямоугольник 4"/>
          <p:cNvSpPr/>
          <p:nvPr/>
        </p:nvSpPr>
        <p:spPr>
          <a:xfrm>
            <a:off x="1691680" y="1628800"/>
            <a:ext cx="4752528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4149080"/>
            <a:ext cx="3600400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Downloads\IMG_20220221_150721_577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1" y="1628800"/>
            <a:ext cx="4752527" cy="2376264"/>
          </a:xfrm>
          <a:prstGeom prst="rect">
            <a:avLst/>
          </a:prstGeom>
          <a:noFill/>
        </p:spPr>
      </p:pic>
      <p:pic>
        <p:nvPicPr>
          <p:cNvPr id="1027" name="Picture 3" descr="D:\Downloads\IMG_20220221_131938_1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149080"/>
            <a:ext cx="3960439" cy="2546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Акция коллажей («Цыплята»)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«Буду </a:t>
            </a:r>
            <a:r>
              <a:rPr lang="ru-RU" i="1" dirty="0" err="1" smtClean="0">
                <a:solidFill>
                  <a:srgbClr val="C00000"/>
                </a:solidFill>
              </a:rPr>
              <a:t>я,как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папа,в</a:t>
            </a:r>
            <a:r>
              <a:rPr lang="ru-RU" i="1" dirty="0" smtClean="0">
                <a:solidFill>
                  <a:srgbClr val="C00000"/>
                </a:solidFill>
              </a:rPr>
              <a:t> армии служить!»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628800"/>
            <a:ext cx="288032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1628800"/>
            <a:ext cx="2448272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789040"/>
            <a:ext cx="2880320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3789040"/>
            <a:ext cx="2880320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3789040"/>
            <a:ext cx="244827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Downloads\IMG_20220222_140443_15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2880319" cy="21602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19872" y="1628800"/>
            <a:ext cx="288032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D:\Downloads\IMG_20220222_140447_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556792"/>
            <a:ext cx="3024336" cy="2124236"/>
          </a:xfrm>
          <a:prstGeom prst="rect">
            <a:avLst/>
          </a:prstGeom>
          <a:noFill/>
        </p:spPr>
      </p:pic>
      <p:pic>
        <p:nvPicPr>
          <p:cNvPr id="2053" name="Picture 5" descr="D:\Downloads\IMG_20220222_140452_4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628800"/>
            <a:ext cx="2592288" cy="2016224"/>
          </a:xfrm>
          <a:prstGeom prst="rect">
            <a:avLst/>
          </a:prstGeom>
          <a:noFill/>
        </p:spPr>
      </p:pic>
      <p:pic>
        <p:nvPicPr>
          <p:cNvPr id="2054" name="Picture 6" descr="D:\Downloads\IMG_20220222_140457_9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789040"/>
            <a:ext cx="2880320" cy="2160240"/>
          </a:xfrm>
          <a:prstGeom prst="rect">
            <a:avLst/>
          </a:prstGeom>
          <a:noFill/>
        </p:spPr>
      </p:pic>
      <p:pic>
        <p:nvPicPr>
          <p:cNvPr id="2055" name="Picture 7" descr="D:\Downloads\IMG_20220222_140504_3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3" y="3789040"/>
            <a:ext cx="2784309" cy="2088232"/>
          </a:xfrm>
          <a:prstGeom prst="rect">
            <a:avLst/>
          </a:prstGeom>
          <a:noFill/>
        </p:spPr>
      </p:pic>
      <p:pic>
        <p:nvPicPr>
          <p:cNvPr id="2056" name="Picture 8" descr="D:\Downloads\IMG_20220222_140625_6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76187" y="3789040"/>
            <a:ext cx="2784309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Музыкально – спортивный праздник  - «</a:t>
            </a:r>
            <a:r>
              <a:rPr lang="ru-RU" dirty="0" err="1" smtClean="0">
                <a:solidFill>
                  <a:srgbClr val="C00000"/>
                </a:solidFill>
              </a:rPr>
              <a:t>Аты</a:t>
            </a:r>
            <a:r>
              <a:rPr lang="ru-RU" dirty="0" smtClean="0">
                <a:solidFill>
                  <a:srgbClr val="C00000"/>
                </a:solidFill>
              </a:rPr>
              <a:t>- баты, шли солдаты»</a:t>
            </a:r>
            <a:endParaRPr lang="ru-RU" dirty="0"/>
          </a:p>
        </p:txBody>
      </p:sp>
      <p:pic>
        <p:nvPicPr>
          <p:cNvPr id="5" name="Содержимое 4" descr="IMG_20220217_094204_1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IMG-67c5e6351d628e025022abd70ad2bbf0-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НОД - «Слава защитникам»</a:t>
            </a:r>
            <a:endParaRPr lang="ru-RU" dirty="0"/>
          </a:p>
        </p:txBody>
      </p:sp>
      <p:pic>
        <p:nvPicPr>
          <p:cNvPr id="8" name="Содержимое 7" descr="IMG-2231ef6e51fb92d34ca58ed5a3e547f0-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11700" y="1600200"/>
            <a:ext cx="3111600" cy="4525963"/>
          </a:xfrm>
        </p:spPr>
      </p:pic>
      <p:pic>
        <p:nvPicPr>
          <p:cNvPr id="7" name="Содержимое 6" descr="IMG-7e15ce11e822511e8eda69d9ebb01174-V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НОД -  «Наша Армия родная»</a:t>
            </a:r>
            <a:endParaRPr lang="ru-RU" dirty="0"/>
          </a:p>
        </p:txBody>
      </p:sp>
      <p:pic>
        <p:nvPicPr>
          <p:cNvPr id="5" name="Содержимое 4" descr="IMG-190d02f6b8260edebe38787af1b20660-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43330" y="1600200"/>
            <a:ext cx="3066340" cy="4525963"/>
          </a:xfrm>
        </p:spPr>
      </p:pic>
      <p:pic>
        <p:nvPicPr>
          <p:cNvPr id="6" name="Содержимое 5" descr="IMG-b92ba9b84d5253163453b84e138bb81b-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Индивидуальная выставка</a:t>
            </a:r>
            <a:endParaRPr lang="ru-RU" dirty="0"/>
          </a:p>
        </p:txBody>
      </p:sp>
      <p:pic>
        <p:nvPicPr>
          <p:cNvPr id="4" name="Содержимое 3" descr="IMG_20220222_141145_3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rgbClr val="C00000"/>
                </a:solidFill>
              </a:rPr>
              <a:t>ФГОС ДО     р.2\ </a:t>
            </a:r>
            <a:r>
              <a:rPr lang="ru-RU" i="1" dirty="0" err="1" smtClean="0">
                <a:solidFill>
                  <a:srgbClr val="C00000"/>
                </a:solidFill>
              </a:rPr>
              <a:t>п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2,6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Интегративный подход к реализации образовательных областей программы: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«Познавательное  развитие»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«Речевое развитие»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Социально – коммуникативное развитие»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«Художественно эстетическое развитие»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«Физическое развитие»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 2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8006" y="0"/>
            <a:ext cx="9192005" cy="689400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Психолого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–педагогическая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Формирование социально значимых качеств на основе традиций патриотического воспитания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Привлечение родителей к совместному творчеству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Обогащать духовный мир детей через обращение к героическому прошлому нашей страны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Воспитание чувства любви к Родине, гордости за нашу историю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Пути реализации проекта</a:t>
            </a:r>
            <a:br>
              <a:rPr lang="ru-RU" dirty="0" smtClean="0">
                <a:solidFill>
                  <a:schemeClr val="accent2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solidFill>
                  <a:srgbClr val="C00000"/>
                </a:solidFill>
              </a:rPr>
              <a:t> НОД - «Слава защитникам»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 НОД -  «Наша Армия родная»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Индивидуальный продукт  детского художественного творчества (плакаты, рисунки, оригами, аппликация, </a:t>
            </a:r>
            <a:r>
              <a:rPr lang="ru-RU" dirty="0" err="1" smtClean="0">
                <a:solidFill>
                  <a:srgbClr val="C00000"/>
                </a:solidFill>
              </a:rPr>
              <a:t>др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Коллажи сделанные детьми и их родителями 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Развлечения - «А ну-ка, мальчики»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 Музыкально – спортивный праздник  - «</a:t>
            </a:r>
            <a:r>
              <a:rPr lang="ru-RU" dirty="0" err="1" smtClean="0">
                <a:solidFill>
                  <a:srgbClr val="C00000"/>
                </a:solidFill>
              </a:rPr>
              <a:t>Аты</a:t>
            </a:r>
            <a:r>
              <a:rPr lang="ru-RU" dirty="0" smtClean="0">
                <a:solidFill>
                  <a:srgbClr val="C00000"/>
                </a:solidFill>
              </a:rPr>
              <a:t>- баты, шли солдаты»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Выставочный материал детского художественного творчества 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C00000"/>
                </a:solidFill>
              </a:rPr>
              <a:t>Коллективные и индивидуальные работы: </a:t>
            </a:r>
          </a:p>
          <a:p>
            <a:pPr>
              <a:defRPr/>
            </a:pPr>
            <a:r>
              <a:rPr lang="ru-RU" dirty="0">
                <a:solidFill>
                  <a:srgbClr val="C00000"/>
                </a:solidFill>
              </a:rPr>
              <a:t>Плакаты</a:t>
            </a:r>
          </a:p>
          <a:p>
            <a:pPr>
              <a:defRPr/>
            </a:pPr>
            <a:r>
              <a:rPr lang="ru-RU" dirty="0">
                <a:solidFill>
                  <a:srgbClr val="C00000"/>
                </a:solidFill>
              </a:rPr>
              <a:t>Картины</a:t>
            </a:r>
          </a:p>
          <a:p>
            <a:pPr>
              <a:defRPr/>
            </a:pPr>
            <a:r>
              <a:rPr lang="ru-RU" dirty="0">
                <a:solidFill>
                  <a:srgbClr val="C00000"/>
                </a:solidFill>
              </a:rPr>
              <a:t>Макеты </a:t>
            </a:r>
          </a:p>
          <a:p>
            <a:pPr>
              <a:defRPr/>
            </a:pPr>
            <a:r>
              <a:rPr lang="ru-RU" dirty="0">
                <a:solidFill>
                  <a:srgbClr val="C00000"/>
                </a:solidFill>
              </a:rPr>
              <a:t>Открытки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C00000"/>
                </a:solidFill>
              </a:rPr>
              <a:t>Художественного творчества:</a:t>
            </a:r>
          </a:p>
          <a:p>
            <a:pPr>
              <a:defRPr/>
            </a:pPr>
            <a:r>
              <a:rPr lang="ru-RU" dirty="0">
                <a:solidFill>
                  <a:srgbClr val="C00000"/>
                </a:solidFill>
              </a:rPr>
              <a:t> Рисование</a:t>
            </a:r>
          </a:p>
          <a:p>
            <a:pPr>
              <a:defRPr/>
            </a:pPr>
            <a:r>
              <a:rPr lang="ru-RU" dirty="0">
                <a:solidFill>
                  <a:srgbClr val="C00000"/>
                </a:solidFill>
              </a:rPr>
              <a:t>Объемная и декоративная  аппликация</a:t>
            </a:r>
          </a:p>
          <a:p>
            <a:pPr>
              <a:defRPr/>
            </a:pPr>
            <a:r>
              <a:rPr lang="ru-RU" dirty="0">
                <a:solidFill>
                  <a:srgbClr val="C00000"/>
                </a:solidFill>
              </a:rPr>
              <a:t>Конструирование</a:t>
            </a:r>
          </a:p>
          <a:p>
            <a:pPr>
              <a:defRPr/>
            </a:pPr>
            <a:r>
              <a:rPr lang="ru-RU" dirty="0">
                <a:solidFill>
                  <a:srgbClr val="C00000"/>
                </a:solidFill>
              </a:rPr>
              <a:t>Лепка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Группа «Колокольчик»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(старшая)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_20220222_141107_5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Группа «Ромашка»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(средняя)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_20220222_141044_4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Группа «Рябинка»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(разновозрастная 5-7 лет)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_20220222_141030_4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Группа «Незабудки»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(средняя)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_20220222_140938_6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244</Words>
  <Application>Microsoft Office PowerPoint</Application>
  <PresentationFormat>Экран (4:3)</PresentationFormat>
  <Paragraphs>48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Отчёт по тематической неделе «День защитника Отечества»</vt:lpstr>
      <vt:lpstr> ФГОС ДО     р.2\ п 2,6</vt:lpstr>
      <vt:lpstr>Психолого –педагогическая работа</vt:lpstr>
      <vt:lpstr>Пути реализации проекта </vt:lpstr>
      <vt:lpstr>Выставочный материал детского художественного творчества  </vt:lpstr>
      <vt:lpstr>Группа «Колокольчик» (старшая)</vt:lpstr>
      <vt:lpstr>Группа «Ромашка» (средняя)</vt:lpstr>
      <vt:lpstr>Группа «Рябинка» (разновозрастная 5-7 лет)</vt:lpstr>
      <vt:lpstr>Группа «Незабудки» (средняя)</vt:lpstr>
      <vt:lpstr>Группа «Одуванчик» (подготовительная)</vt:lpstr>
      <vt:lpstr>Группа «Цыплята» (вторая младшая)</vt:lpstr>
      <vt:lpstr>Продуктивная деятельность</vt:lpstr>
      <vt:lpstr>Выставка «День добрых дел»</vt:lpstr>
      <vt:lpstr>Акция коллажей («Незабудки») «Буду я,как папа,в армии служить!»</vt:lpstr>
      <vt:lpstr>Акция коллажей («Цыплята») «Буду я,как папа,в армии служить!»</vt:lpstr>
      <vt:lpstr>Музыкально – спортивный праздник  - «Аты- баты, шли солдаты»</vt:lpstr>
      <vt:lpstr>НОД - «Слава защитникам»</vt:lpstr>
      <vt:lpstr>НОД -  «Наша Армия родная»</vt:lpstr>
      <vt:lpstr>Индивидуальная выставка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 №115</dc:creator>
  <cp:lastModifiedBy>детский сад №115</cp:lastModifiedBy>
  <cp:revision>9</cp:revision>
  <dcterms:created xsi:type="dcterms:W3CDTF">2022-02-22T06:24:07Z</dcterms:created>
  <dcterms:modified xsi:type="dcterms:W3CDTF">2022-02-22T08:10:52Z</dcterms:modified>
</cp:coreProperties>
</file>