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7" r:id="rId5"/>
    <p:sldId id="269" r:id="rId6"/>
    <p:sldId id="268" r:id="rId7"/>
    <p:sldId id="266" r:id="rId8"/>
    <p:sldId id="271" r:id="rId9"/>
    <p:sldId id="260" r:id="rId10"/>
    <p:sldId id="263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5AE09-BC29-4D96-8DAA-F51BB917735D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4721B-014E-4480-8597-2D4BDC5DB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226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4721B-014E-4480-8597-2D4BDC5DBD7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30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2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422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21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3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046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46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41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45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090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56FA2-2B3E-473D-9A5D-40C4E3A00372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9756F-74BD-46A9-8C67-54D89FD92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61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Информационно – тематический проект «Масленица»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Тематическая неделя</a:t>
            </a:r>
          </a:p>
          <a:p>
            <a:r>
              <a:rPr lang="ru-RU" sz="3200" b="1" dirty="0" smtClean="0"/>
              <a:t> в МБДОУ г. Иркутска</a:t>
            </a:r>
          </a:p>
          <a:p>
            <a:r>
              <a:rPr lang="ru-RU" sz="3200" b="1" dirty="0" smtClean="0"/>
              <a:t>Детский сад №115</a:t>
            </a:r>
          </a:p>
          <a:p>
            <a:pPr algn="r"/>
            <a:r>
              <a:rPr lang="ru-RU" sz="1800" dirty="0" smtClean="0"/>
              <a:t>Подготовила: </a:t>
            </a:r>
            <a:r>
              <a:rPr lang="ru-RU" sz="1800" dirty="0" err="1" smtClean="0"/>
              <a:t>Сересова</a:t>
            </a:r>
            <a:r>
              <a:rPr lang="ru-RU" sz="1800" dirty="0" smtClean="0"/>
              <a:t> Татьяна Васильевна</a:t>
            </a:r>
          </a:p>
          <a:p>
            <a:pPr algn="r"/>
            <a:r>
              <a:rPr lang="ru-RU" sz="1800" dirty="0" smtClean="0"/>
              <a:t>Воспитатель 1 категории</a:t>
            </a:r>
          </a:p>
          <a:p>
            <a:r>
              <a:rPr lang="ru-RU" sz="3200" b="1" dirty="0" smtClean="0"/>
              <a:t>2022г.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781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12435"/>
            <a:ext cx="10515600" cy="190312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 Широкой Масленицей!!!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32465"/>
          <a:stretch/>
        </p:blipFill>
        <p:spPr>
          <a:xfrm>
            <a:off x="681181" y="1132999"/>
            <a:ext cx="10975109" cy="55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3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27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/>
              <a:t>ФГОС ДО р.4 п.4.6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Целевые ориентиры </a:t>
            </a:r>
            <a:br>
              <a:rPr lang="ru-RU" b="1" dirty="0" smtClean="0"/>
            </a:br>
            <a:r>
              <a:rPr lang="ru-RU" b="1" dirty="0" smtClean="0"/>
              <a:t>на этапе завершения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7825"/>
            <a:ext cx="10515600" cy="4870175"/>
          </a:xfrm>
        </p:spPr>
        <p:txBody>
          <a:bodyPr>
            <a:normAutofit/>
          </a:bodyPr>
          <a:lstStyle/>
          <a:p>
            <a:r>
              <a:rPr lang="ru-RU" b="1" dirty="0" smtClean="0"/>
              <a:t>У детей и родителей формируется интерес к национальной культуре русского народа, его традициям.</a:t>
            </a:r>
          </a:p>
          <a:p>
            <a:r>
              <a:rPr lang="ru-RU" b="1" dirty="0" smtClean="0"/>
              <a:t>Получены знания об обычаях при праздновании праздника «Масленица».</a:t>
            </a:r>
          </a:p>
          <a:p>
            <a:r>
              <a:rPr lang="ru-RU" b="1" dirty="0" smtClean="0"/>
              <a:t>Познакомились с песнями, стихами, иллюстрациями, посвящёнными «Масленице».</a:t>
            </a:r>
          </a:p>
          <a:p>
            <a:r>
              <a:rPr lang="ru-RU" b="1" dirty="0" smtClean="0"/>
              <a:t>Дети познакомились с народными играми и получили положительный эмоциональный отклик, принимая в них участие.</a:t>
            </a:r>
          </a:p>
          <a:p>
            <a:r>
              <a:rPr lang="ru-RU" b="1" dirty="0" smtClean="0"/>
              <a:t>Сформировалось устойчивое желание развивать навыки в ДПИ.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128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ФГОС ДО р.2 п. 2.6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sz="3200" b="1" dirty="0" smtClean="0"/>
              <a:t>«Познавательное развитие»</a:t>
            </a:r>
          </a:p>
          <a:p>
            <a:r>
              <a:rPr lang="ru-RU" sz="3200" b="1" dirty="0" smtClean="0"/>
              <a:t>«Речевое развитие»</a:t>
            </a:r>
          </a:p>
          <a:p>
            <a:r>
              <a:rPr lang="ru-RU" sz="3200" b="1" dirty="0" smtClean="0"/>
              <a:t>«Социально – коммуникативное развитие»</a:t>
            </a:r>
          </a:p>
          <a:p>
            <a:r>
              <a:rPr lang="ru-RU" sz="3200" b="1" dirty="0" smtClean="0"/>
              <a:t>«Художественно – эстетическое развитие»</a:t>
            </a:r>
          </a:p>
          <a:p>
            <a:r>
              <a:rPr lang="ru-RU" sz="3200" b="1" dirty="0" smtClean="0"/>
              <a:t>«Физическое развитие»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5038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469" y="4247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rgbClr val="002060"/>
                </a:solidFill>
              </a:rPr>
              <a:t>Психолого</a:t>
            </a:r>
            <a:r>
              <a:rPr lang="ru-RU" sz="4800" b="1" dirty="0" smtClean="0">
                <a:solidFill>
                  <a:srgbClr val="002060"/>
                </a:solidFill>
              </a:rPr>
              <a:t> – педагогическая работа.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Приобщение дошкольников к национальной культуре.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Способствовать возрождению интереса к обычаям и традициям нашего народа.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Воспитывать патриотические чувства к нашей Родине.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Формировать интерес и принятие русской национальной культуры детей, воспитывающихся в семьях с иными национальными взглядами, как средство развития толерантности.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33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29673"/>
            <a:ext cx="10515600" cy="2420361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Рисование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665" y="1856943"/>
            <a:ext cx="3428229" cy="37037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0" r="25051"/>
          <a:stretch/>
        </p:blipFill>
        <p:spPr>
          <a:xfrm>
            <a:off x="75772" y="942109"/>
            <a:ext cx="5897206" cy="5781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0" t="3366" r="11213" b="8100"/>
          <a:stretch/>
        </p:blipFill>
        <p:spPr>
          <a:xfrm>
            <a:off x="9596582" y="3620818"/>
            <a:ext cx="2522237" cy="32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7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50449"/>
            <a:ext cx="10515600" cy="234113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Лепка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11"/>
          <a:stretch/>
        </p:blipFill>
        <p:spPr>
          <a:xfrm>
            <a:off x="6235102" y="3158360"/>
            <a:ext cx="5801784" cy="35980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44" t="22357" r="2222" b="17172"/>
          <a:stretch/>
        </p:blipFill>
        <p:spPr>
          <a:xfrm>
            <a:off x="194956" y="1250622"/>
            <a:ext cx="5901044" cy="355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6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94327"/>
            <a:ext cx="10515600" cy="248501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Объёмная аппликация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254" y="2296679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60" t="7407" r="9596"/>
          <a:stretch/>
        </p:blipFill>
        <p:spPr>
          <a:xfrm>
            <a:off x="477520" y="942975"/>
            <a:ext cx="5606682" cy="46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77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819149"/>
            <a:ext cx="10515600" cy="250983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Коллективные проекты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5348" y="3927890"/>
            <a:ext cx="4054203" cy="28539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721" y="765380"/>
            <a:ext cx="4264304" cy="2963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00" t="10834" r="15417" b="19305"/>
          <a:stretch/>
        </p:blipFill>
        <p:spPr>
          <a:xfrm>
            <a:off x="7524749" y="3927891"/>
            <a:ext cx="3933825" cy="2853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" t="5278" r="624" b="9722"/>
          <a:stretch/>
        </p:blipFill>
        <p:spPr>
          <a:xfrm>
            <a:off x="5756280" y="765381"/>
            <a:ext cx="4527540" cy="296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713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975" y="-628649"/>
            <a:ext cx="12258675" cy="21717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 Информационные уголки для детей и родителей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t="14924"/>
          <a:stretch/>
        </p:blipFill>
        <p:spPr>
          <a:xfrm>
            <a:off x="3528369" y="914400"/>
            <a:ext cx="4041998" cy="42893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2241" y="3481945"/>
            <a:ext cx="4583533" cy="3308523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341" y="3448094"/>
            <a:ext cx="4501634" cy="3376226"/>
          </a:xfrm>
        </p:spPr>
      </p:pic>
      <p:sp>
        <p:nvSpPr>
          <p:cNvPr id="11" name="TextBox 10"/>
          <p:cNvSpPr txBox="1"/>
          <p:nvPr/>
        </p:nvSpPr>
        <p:spPr>
          <a:xfrm>
            <a:off x="1276350" y="195262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9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-771525"/>
            <a:ext cx="11144250" cy="2895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        Масленичные гуляния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4836" y="147781"/>
            <a:ext cx="4066310" cy="54217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80" r="21010" b="18114"/>
          <a:stretch/>
        </p:blipFill>
        <p:spPr>
          <a:xfrm>
            <a:off x="122539" y="1556472"/>
            <a:ext cx="7662728" cy="4889643"/>
          </a:xfrm>
          <a:prstGeom prst="rect">
            <a:avLst/>
          </a:prstGeom>
        </p:spPr>
      </p:pic>
      <p:sp>
        <p:nvSpPr>
          <p:cNvPr id="17" name="Объект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591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203</Words>
  <Application>Microsoft Office PowerPoint</Application>
  <PresentationFormat>Произвольный</PresentationFormat>
  <Paragraphs>33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Информационно – тематический проект «Масленица»</vt:lpstr>
      <vt:lpstr>ФГОС ДО р.2 п. 2.6</vt:lpstr>
      <vt:lpstr>Психолого – педагогическая работа.</vt:lpstr>
      <vt:lpstr>Рисование </vt:lpstr>
      <vt:lpstr>Лепка </vt:lpstr>
      <vt:lpstr>Объёмная аппликация</vt:lpstr>
      <vt:lpstr>Коллективные проекты</vt:lpstr>
      <vt:lpstr>  Информационные уголки для детей и родителей</vt:lpstr>
      <vt:lpstr>        Масленичные гуляния</vt:lpstr>
      <vt:lpstr>С Широкой Масленицей!!!</vt:lpstr>
      <vt:lpstr>ФГОС ДО р.4 п.4.6 Целевые ориентиры  на этапе завершения проекта.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 – тематический проект «Масленница»</dc:title>
  <dc:creator>Татьяна</dc:creator>
  <cp:lastModifiedBy>детский сад №115</cp:lastModifiedBy>
  <cp:revision>25</cp:revision>
  <dcterms:created xsi:type="dcterms:W3CDTF">2022-03-13T00:19:47Z</dcterms:created>
  <dcterms:modified xsi:type="dcterms:W3CDTF">2022-04-04T05:33:13Z</dcterms:modified>
</cp:coreProperties>
</file>