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2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05967-B615-4713-AAD3-EDC1FA8EB3C8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A86D5-21B1-4C30-B5B7-D93824D77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1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2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52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9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5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5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5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69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7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5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0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5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C94A-70BA-46E9-97B3-AF47C12A8F99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05048-750B-4C59-81DE-2CEA13049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8.wdp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2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0.wdp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3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5.jpe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9.wdp"/><Relationship Id="rId4" Type="http://schemas.openxmlformats.org/officeDocument/2006/relationships/image" Target="../media/image9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2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8.wdp"/><Relationship Id="rId7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4.wdp"/><Relationship Id="rId4" Type="http://schemas.openxmlformats.org/officeDocument/2006/relationships/image" Target="../media/image14.jpe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2463031"/>
            <a:ext cx="9505056" cy="1902073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среда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пожарной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в ДОУ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6093296"/>
            <a:ext cx="6757432" cy="871264"/>
          </a:xfrm>
        </p:spPr>
        <p:txBody>
          <a:bodyPr>
            <a:normAutofit/>
          </a:bodyPr>
          <a:lstStyle/>
          <a:p>
            <a:pPr lvl="0"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практического материала подготовили воспитатели                                                                      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Поломошнова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Л.А., Тихонова А.В.</a:t>
            </a:r>
          </a:p>
          <a:p>
            <a:pPr algn="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61379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МБДОУ г. Иркутск детский сад №115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Дидактического и наглядного материала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5B610D2A-9599-4D37-82C1-DA7A7B4DF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1032"/>
            <a:ext cx="5181600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831EB82C-93A8-4C3D-B9F2-369470C8F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880"/>
            <a:ext cx="3263503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8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групп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id="{57606A59-E265-4CD9-BD3B-AFB02C677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5" y="1412776"/>
            <a:ext cx="4584509" cy="3438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93830BB-14DD-4C70-983A-BFA9CD8525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779391" cy="3946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83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детского художественного творчества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(макетирование)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13831" r="10322" b="6911"/>
          <a:stretch/>
        </p:blipFill>
        <p:spPr>
          <a:xfrm>
            <a:off x="232655" y="1628800"/>
            <a:ext cx="8659825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10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 дошкольников (коллективная работа)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F45C510F-34CD-4063-AA4F-0F6D40E76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0587" r="4826" b="9180"/>
          <a:stretch/>
        </p:blipFill>
        <p:spPr>
          <a:xfrm>
            <a:off x="179512" y="1340768"/>
            <a:ext cx="4434939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B10AD087-92BE-4901-A13E-87B7F6F50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2" t="6383" r="5854" b="6025"/>
          <a:stretch/>
        </p:blipFill>
        <p:spPr>
          <a:xfrm>
            <a:off x="4788024" y="3562307"/>
            <a:ext cx="4196434" cy="3049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59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материал  продукта детского художественного творчества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1" t="2757" r="10484" b="6564"/>
          <a:stretch/>
        </p:blipFill>
        <p:spPr>
          <a:xfrm>
            <a:off x="251520" y="1531582"/>
            <a:ext cx="8705561" cy="4561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82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FBBC6-C665-46E9-93E0-1958977F5C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14246" r="13565"/>
          <a:stretch/>
        </p:blipFill>
        <p:spPr>
          <a:xfrm>
            <a:off x="3997906" y="1412776"/>
            <a:ext cx="4918031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8017" y="1628800"/>
            <a:ext cx="38259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"Огонь друг – огонь враг»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«Спички детям не игрушки»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пожарным помогает – тот правила не нарушает»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«Утром , вечером и днем – осторожен будь с огнем»</a:t>
            </a:r>
          </a:p>
        </p:txBody>
      </p:sp>
    </p:spTree>
    <p:extLst>
      <p:ext uri="{BB962C8B-B14F-4D97-AF65-F5344CB8AC3E}">
        <p14:creationId xmlns:p14="http://schemas.microsoft.com/office/powerpoint/2010/main" val="179774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177569"/>
            <a:ext cx="5238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себя!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8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9692" y="620688"/>
            <a:ext cx="554461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ФГОС ДО р.3.3.п.3.3.3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924944"/>
            <a:ext cx="8964488" cy="93610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пространственная среда должна обеспечить: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Игровую, познавательную, исследовательскую и творческую активность всех воспитанников, экспериментирование с доступными детям материалами;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Двигательную активность, в том числе развитие крупной и мелкой  моторики, участие в подвижных играх и соревнованиях;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моциональное благополучие во взаимодействии с предметно – пространственным окружением;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озможность самовыражения детей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5644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920914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знаний, представлений, устойчивых навыков по основам безопасности жизнедеятельности.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8964488" cy="936105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повышенной опасности, исходящей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огня.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определенное отношение к источникам пожарной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необходимость соблюдения правил пожарной безопасности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труде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пожарных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оперативных служб: 01, 02, 03, 04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-закрепить знания об орудиях труда для борьбы с пожаром и их назначением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чувство осторожности и самосохранения, уверенность в своих силах, чувство благодарности людям, которые помогают нам в трудных ситуациях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-пополнить словарный запас.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5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08" y="1772816"/>
            <a:ext cx="6228182" cy="1830065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важная часть жизни каждого человека. В дошкольном образовательном учреждении закладываются первые кирпичики знаний, здесь начинается подготовка маленького человека к взрослой жизни.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проводят много занятий, рассчитанных на ознакомление ребенка с правилами безопасности. С ранних лет детям объясняют, как вести себя на дороге, как пользоваться техникой, как защитить себя от пожара.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0" r="4223" b="5573"/>
          <a:stretch/>
        </p:blipFill>
        <p:spPr>
          <a:xfrm>
            <a:off x="611560" y="4183742"/>
            <a:ext cx="3096344" cy="2341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4DCF0749-CBCD-4A26-833E-363F9E9EB3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" r="3264" b="7365"/>
          <a:stretch/>
        </p:blipFill>
        <p:spPr>
          <a:xfrm rot="5400000">
            <a:off x="5830411" y="648894"/>
            <a:ext cx="3609927" cy="2670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10841" r="29194" b="15438"/>
          <a:stretch/>
        </p:blipFill>
        <p:spPr>
          <a:xfrm>
            <a:off x="4644008" y="4119176"/>
            <a:ext cx="3123170" cy="2334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52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3D634337-D1AC-4E05-A6A2-046770D8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15" b="13932"/>
          <a:stretch/>
        </p:blipFill>
        <p:spPr>
          <a:xfrm>
            <a:off x="186428" y="1412776"/>
            <a:ext cx="3840427" cy="2271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908" r="22419" b="6565"/>
          <a:stretch/>
        </p:blipFill>
        <p:spPr>
          <a:xfrm>
            <a:off x="1835696" y="4084168"/>
            <a:ext cx="5188549" cy="2773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-865" r="29354" b="12621"/>
          <a:stretch/>
        </p:blipFill>
        <p:spPr>
          <a:xfrm>
            <a:off x="5292080" y="1268760"/>
            <a:ext cx="3367852" cy="248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центры для детей и взрослых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3014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61662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Выставочные стенды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A7848C63-B93A-4664-AB49-6C9103016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1" t="6715" r="8004" b="11405"/>
          <a:stretch/>
        </p:blipFill>
        <p:spPr>
          <a:xfrm rot="5400000">
            <a:off x="-344056" y="1877407"/>
            <a:ext cx="3731345" cy="2684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B7BC5E38-9F5C-4D49-9FAF-19CA29AFE9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19927" r="18200" b="16828"/>
          <a:stretch/>
        </p:blipFill>
        <p:spPr>
          <a:xfrm rot="5400000">
            <a:off x="6398247" y="1800619"/>
            <a:ext cx="2920179" cy="2064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8290E4-138B-4D98-A093-FA70441842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7"/>
          <a:stretch/>
        </p:blipFill>
        <p:spPr>
          <a:xfrm rot="5400000">
            <a:off x="2576486" y="2642054"/>
            <a:ext cx="4475415" cy="2971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94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Трансформируемый информационный центр групп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8" t="37851" r="11451" b="26021"/>
          <a:stretch/>
        </p:blipFill>
        <p:spPr>
          <a:xfrm>
            <a:off x="179512" y="1484784"/>
            <a:ext cx="7211962" cy="2477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21347" r="15616" b="27084"/>
          <a:stretch/>
        </p:blipFill>
        <p:spPr>
          <a:xfrm>
            <a:off x="2123728" y="4293096"/>
            <a:ext cx="6698300" cy="2197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67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Объёмные  тематические буклеты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752C34-37BB-4E83-A584-8CD7714184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58" r="5171" b="15201"/>
          <a:stretch/>
        </p:blipFill>
        <p:spPr>
          <a:xfrm>
            <a:off x="2051720" y="4342144"/>
            <a:ext cx="4913671" cy="2344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D61F8AF2-FD73-401D-A464-0C02BF6C5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87135"/>
            <a:ext cx="3586582" cy="2689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4" r="12742"/>
          <a:stretch/>
        </p:blipFill>
        <p:spPr>
          <a:xfrm>
            <a:off x="279294" y="1412776"/>
            <a:ext cx="4508730" cy="2647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20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Модульное информационное  пространство  «Сухой дождь»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CA45FA-F2D6-474D-B76B-46033F058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50" b="6734"/>
          <a:stretch/>
        </p:blipFill>
        <p:spPr>
          <a:xfrm rot="5400000">
            <a:off x="1999891" y="2081027"/>
            <a:ext cx="5218018" cy="3814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11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168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Тема Office</vt:lpstr>
      <vt:lpstr>Развивающая предметно – пространственная среда по пожарной безопасности в ДОУ </vt:lpstr>
      <vt:lpstr>Развивающая предметно – пространственная среда должна обеспечить:     1. Игровую, познавательную, исследовательскую и творческую активность всех воспитанников, экспериментирование с доступными детям материалами;  2. Двигательную активность, в том числе развитие крупной и мелкой  моторики, участие в подвижных играх и соревнованиях;       3. Эмоциональное благополучие во взаимодействии с предметно – пространственным окружением;  4. Возможность самовыражения детей </vt:lpstr>
      <vt:lpstr>Задачи: -формировать представления о повышенной опасности, исходящей от огня. -формировать определенное отношение к источникам пожарной опасности -понимать необходимость соблюдения правил пожарной безопасности  -формировать представление о труде пожарных -показать взаимосвязь оперативных служб: 01, 02, 03, 04. -закрепить знания об орудиях труда для борьбы с пожаром и их назначением -воспитать чувство осторожности и самосохранения, уверенность в своих силах, чувство благодарности людям, которые помогают нам в трудных ситуациях -пополнить словарный запас. </vt:lpstr>
      <vt:lpstr>Детский сад важная часть жизни каждого человека. В дошкольном образовательном учреждении закладываются первые кирпичики знаний, здесь начинается подготовка маленького человека к взрослой жизни. В детском саду проводят много занятий, рассчитанных на ознакомление ребенка с правилами безопасности. С ранних лет детям объясняют, как вести себя на дороге, как пользоваться техникой, как защитить себя от пожара. </vt:lpstr>
      <vt:lpstr>Презентация PowerPoint</vt:lpstr>
      <vt:lpstr>Выставочные стенды</vt:lpstr>
      <vt:lpstr>Трансформируемый информационный центр групп</vt:lpstr>
      <vt:lpstr>Объёмные  тематические буклеты</vt:lpstr>
      <vt:lpstr>Модульное информационное  пространство  «Сухой дождь»</vt:lpstr>
      <vt:lpstr>Насыщенность Дидактического и наглядного материала </vt:lpstr>
      <vt:lpstr>Дидактический материал групп</vt:lpstr>
      <vt:lpstr>Центры детского художественного творчества  (макетирование)</vt:lpstr>
      <vt:lpstr>Пожарная безопасность  глазами дошкольников (коллективная работа)</vt:lpstr>
      <vt:lpstr>Выставочный материал  продукта детского художественного творчества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винд</dc:creator>
  <cp:lastModifiedBy>Валерий Токарев</cp:lastModifiedBy>
  <cp:revision>17</cp:revision>
  <dcterms:created xsi:type="dcterms:W3CDTF">2022-03-27T11:40:49Z</dcterms:created>
  <dcterms:modified xsi:type="dcterms:W3CDTF">2022-03-28T01:54:53Z</dcterms:modified>
</cp:coreProperties>
</file>