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8C8"/>
    <a:srgbClr val="009900"/>
    <a:srgbClr val="C9C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 varScale="1"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C06078-FF3B-40EF-9424-6B2AE68DAC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961F79-7452-47E3-9301-B0DA70E8D41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C93F4C46-2F15-46AF-ADA6-5A323688CC87}" type="parTrans" cxnId="{10D73823-7002-4E7B-A23D-617B439C6963}">
      <dgm:prSet/>
      <dgm:spPr/>
      <dgm:t>
        <a:bodyPr/>
        <a:lstStyle/>
        <a:p>
          <a:endParaRPr lang="ru-RU"/>
        </a:p>
      </dgm:t>
    </dgm:pt>
    <dgm:pt modelId="{B49E6347-98A7-4C8D-B0D6-394E94671B35}" type="sibTrans" cxnId="{10D73823-7002-4E7B-A23D-617B439C6963}">
      <dgm:prSet/>
      <dgm:spPr/>
      <dgm:t>
        <a:bodyPr/>
        <a:lstStyle/>
        <a:p>
          <a:endParaRPr lang="ru-RU"/>
        </a:p>
      </dgm:t>
    </dgm:pt>
    <dgm:pt modelId="{7AD801BA-900D-421F-852B-C27B2D40A8B6}">
      <dgm:prSet phldrT="[Текст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Рассматривание иллюстраций по теме.</a:t>
          </a:r>
          <a:endParaRPr lang="ru-RU" dirty="0"/>
        </a:p>
      </dgm:t>
    </dgm:pt>
    <dgm:pt modelId="{472E29FD-F1D1-4B2A-A67F-E1E7E825A0C3}" type="parTrans" cxnId="{55EE1ED9-1352-4334-8C35-9F4461154098}">
      <dgm:prSet/>
      <dgm:spPr/>
      <dgm:t>
        <a:bodyPr/>
        <a:lstStyle/>
        <a:p>
          <a:endParaRPr lang="ru-RU"/>
        </a:p>
      </dgm:t>
    </dgm:pt>
    <dgm:pt modelId="{64B02393-7F59-4022-A938-839162A0A4CE}" type="sibTrans" cxnId="{55EE1ED9-1352-4334-8C35-9F4461154098}">
      <dgm:prSet/>
      <dgm:spPr/>
      <dgm:t>
        <a:bodyPr/>
        <a:lstStyle/>
        <a:p>
          <a:endParaRPr lang="ru-RU"/>
        </a:p>
      </dgm:t>
    </dgm:pt>
    <dgm:pt modelId="{257AD738-B6E7-4CB3-A9B7-7C1087593782}">
      <dgm:prSet phldrT="[Текст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Проведение дидактической игры «Укрась ёлочку».</a:t>
          </a:r>
          <a:endParaRPr lang="ru-RU" dirty="0"/>
        </a:p>
      </dgm:t>
    </dgm:pt>
    <dgm:pt modelId="{EEE36FAA-6FA5-4980-B880-51A6DC8E7E3B}" type="parTrans" cxnId="{CCB863DB-368C-4966-947E-C37DDBA80CFE}">
      <dgm:prSet/>
      <dgm:spPr/>
      <dgm:t>
        <a:bodyPr/>
        <a:lstStyle/>
        <a:p>
          <a:endParaRPr lang="ru-RU"/>
        </a:p>
      </dgm:t>
    </dgm:pt>
    <dgm:pt modelId="{A9B990D5-AF53-4C1C-A705-2BBD2358ED90}" type="sibTrans" cxnId="{CCB863DB-368C-4966-947E-C37DDBA80CFE}">
      <dgm:prSet/>
      <dgm:spPr/>
      <dgm:t>
        <a:bodyPr/>
        <a:lstStyle/>
        <a:p>
          <a:endParaRPr lang="ru-RU"/>
        </a:p>
      </dgm:t>
    </dgm:pt>
    <dgm:pt modelId="{B871C70E-9762-43E5-997E-7DA638EC8B6A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12B58587-882A-47E9-9784-CD03FEAEB12D}" type="parTrans" cxnId="{44449453-98E2-4E4D-BE6F-B02315A3A29F}">
      <dgm:prSet/>
      <dgm:spPr/>
      <dgm:t>
        <a:bodyPr/>
        <a:lstStyle/>
        <a:p>
          <a:endParaRPr lang="ru-RU"/>
        </a:p>
      </dgm:t>
    </dgm:pt>
    <dgm:pt modelId="{4C0A66A7-DB57-4455-BF4B-049D188DD4FC}" type="sibTrans" cxnId="{44449453-98E2-4E4D-BE6F-B02315A3A29F}">
      <dgm:prSet/>
      <dgm:spPr/>
      <dgm:t>
        <a:bodyPr/>
        <a:lstStyle/>
        <a:p>
          <a:endParaRPr lang="ru-RU"/>
        </a:p>
      </dgm:t>
    </dgm:pt>
    <dgm:pt modelId="{4FFA0ED4-3DEF-4668-BE3C-D8E72AA22D66}">
      <dgm:prSet phldrT="[Текст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Индивидуальный продукт детского художественного творчества: рисование, аппликация, лепка, подвижные игры, с</a:t>
          </a:r>
          <a:r>
            <a:rPr lang="en-US" dirty="0" smtClean="0"/>
            <a:t>/</a:t>
          </a:r>
          <a:r>
            <a:rPr lang="ru-RU" dirty="0" smtClean="0"/>
            <a:t>р игры</a:t>
          </a:r>
          <a:endParaRPr lang="ru-RU" dirty="0"/>
        </a:p>
      </dgm:t>
    </dgm:pt>
    <dgm:pt modelId="{FFDB98BE-84E6-4932-8E21-2F8FF5BC2B62}" type="parTrans" cxnId="{88B78FA4-61E5-418A-8E8A-0DAFD914D0EF}">
      <dgm:prSet/>
      <dgm:spPr/>
      <dgm:t>
        <a:bodyPr/>
        <a:lstStyle/>
        <a:p>
          <a:endParaRPr lang="ru-RU"/>
        </a:p>
      </dgm:t>
    </dgm:pt>
    <dgm:pt modelId="{12080405-6B49-477A-92E8-D9D8C62558D1}" type="sibTrans" cxnId="{88B78FA4-61E5-418A-8E8A-0DAFD914D0EF}">
      <dgm:prSet/>
      <dgm:spPr/>
      <dgm:t>
        <a:bodyPr/>
        <a:lstStyle/>
        <a:p>
          <a:endParaRPr lang="ru-RU"/>
        </a:p>
      </dgm:t>
    </dgm:pt>
    <dgm:pt modelId="{1688941D-0006-42F8-9E1C-F5A102630038}">
      <dgm:prSet phldrT="[Текст]"/>
      <dgm:spPr>
        <a:solidFill>
          <a:srgbClr val="0070C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Социум</a:t>
          </a:r>
          <a:endParaRPr lang="ru-RU" dirty="0"/>
        </a:p>
      </dgm:t>
    </dgm:pt>
    <dgm:pt modelId="{51A84148-C555-4CC6-9C83-A9296C3FD46B}" type="parTrans" cxnId="{9B2D1479-009C-4FDF-A46F-B753FCC0D567}">
      <dgm:prSet/>
      <dgm:spPr/>
      <dgm:t>
        <a:bodyPr/>
        <a:lstStyle/>
        <a:p>
          <a:endParaRPr lang="ru-RU"/>
        </a:p>
      </dgm:t>
    </dgm:pt>
    <dgm:pt modelId="{9BF249FB-3D1E-401F-983E-692E737E9575}" type="sibTrans" cxnId="{9B2D1479-009C-4FDF-A46F-B753FCC0D567}">
      <dgm:prSet/>
      <dgm:spPr/>
      <dgm:t>
        <a:bodyPr/>
        <a:lstStyle/>
        <a:p>
          <a:endParaRPr lang="ru-RU"/>
        </a:p>
      </dgm:t>
    </dgm:pt>
    <dgm:pt modelId="{2A6330DB-56F3-4D83-B779-48F7692C0BAB}">
      <dgm:prSet phldrT="[Текст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Оформление родительского уголка по теме «Ёлочка – красавца!»</a:t>
          </a:r>
          <a:endParaRPr lang="ru-RU" dirty="0"/>
        </a:p>
      </dgm:t>
    </dgm:pt>
    <dgm:pt modelId="{9C9B3F35-FAC8-4CEB-8BDB-51E87AC4A7F1}" type="parTrans" cxnId="{854D5A20-5628-4AE5-A4CD-AA28572CDAA5}">
      <dgm:prSet/>
      <dgm:spPr/>
      <dgm:t>
        <a:bodyPr/>
        <a:lstStyle/>
        <a:p>
          <a:endParaRPr lang="ru-RU"/>
        </a:p>
      </dgm:t>
    </dgm:pt>
    <dgm:pt modelId="{B071378F-0B2B-44F3-BE15-36625AABB3EC}" type="sibTrans" cxnId="{854D5A20-5628-4AE5-A4CD-AA28572CDAA5}">
      <dgm:prSet/>
      <dgm:spPr/>
      <dgm:t>
        <a:bodyPr/>
        <a:lstStyle/>
        <a:p>
          <a:endParaRPr lang="ru-RU"/>
        </a:p>
      </dgm:t>
    </dgm:pt>
    <dgm:pt modelId="{45032140-575A-4B5E-AAE6-41E4045B8E84}">
      <dgm:prSet phldrT="[Текст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Чтение художественной литературы В. </a:t>
          </a:r>
          <a:r>
            <a:rPr lang="ru-RU" dirty="0" err="1" smtClean="0"/>
            <a:t>Сутеев</a:t>
          </a:r>
          <a:r>
            <a:rPr lang="ru-RU" dirty="0" smtClean="0"/>
            <a:t> « Ёлка»</a:t>
          </a:r>
          <a:endParaRPr lang="ru-RU" dirty="0"/>
        </a:p>
      </dgm:t>
    </dgm:pt>
    <dgm:pt modelId="{8585E0EE-904C-4942-A774-BF5D412BC590}" type="parTrans" cxnId="{93A6807B-7289-4ED2-94DD-52DF044E920E}">
      <dgm:prSet/>
      <dgm:spPr/>
      <dgm:t>
        <a:bodyPr/>
        <a:lstStyle/>
        <a:p>
          <a:endParaRPr lang="ru-RU"/>
        </a:p>
      </dgm:t>
    </dgm:pt>
    <dgm:pt modelId="{ECDE784D-BD2F-421B-8E4C-EFAA738788DB}" type="sibTrans" cxnId="{93A6807B-7289-4ED2-94DD-52DF044E920E}">
      <dgm:prSet/>
      <dgm:spPr/>
      <dgm:t>
        <a:bodyPr/>
        <a:lstStyle/>
        <a:p>
          <a:endParaRPr lang="ru-RU"/>
        </a:p>
      </dgm:t>
    </dgm:pt>
    <dgm:pt modelId="{8C7501B1-C2D5-499C-B2E7-A67450E8A1A4}">
      <dgm:prSet phldrT="[Текст]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dirty="0"/>
        </a:p>
      </dgm:t>
    </dgm:pt>
    <dgm:pt modelId="{0A69C76E-3397-459E-8C12-2CF53D8B5FB4}" type="parTrans" cxnId="{D0FB610C-5C46-4188-BB8E-371D07A171DC}">
      <dgm:prSet/>
      <dgm:spPr/>
      <dgm:t>
        <a:bodyPr/>
        <a:lstStyle/>
        <a:p>
          <a:endParaRPr lang="ru-RU"/>
        </a:p>
      </dgm:t>
    </dgm:pt>
    <dgm:pt modelId="{E045DA63-C147-47DD-B496-3961FB63789B}" type="sibTrans" cxnId="{D0FB610C-5C46-4188-BB8E-371D07A171DC}">
      <dgm:prSet/>
      <dgm:spPr/>
      <dgm:t>
        <a:bodyPr/>
        <a:lstStyle/>
        <a:p>
          <a:endParaRPr lang="ru-RU"/>
        </a:p>
      </dgm:t>
    </dgm:pt>
    <dgm:pt modelId="{F6EE7B78-9DCF-49AF-A0CE-40B79EEB029A}">
      <dgm:prSet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 smtClean="0"/>
            <a:t>Беседа «Берегите ёлочку»</a:t>
          </a:r>
        </a:p>
      </dgm:t>
    </dgm:pt>
    <dgm:pt modelId="{C8315C5A-3F36-4D3A-BA9A-799DE8015E56}" type="parTrans" cxnId="{0DCF591D-995C-4B70-837B-E91292891532}">
      <dgm:prSet/>
      <dgm:spPr/>
      <dgm:t>
        <a:bodyPr/>
        <a:lstStyle/>
        <a:p>
          <a:endParaRPr lang="ru-RU"/>
        </a:p>
      </dgm:t>
    </dgm:pt>
    <dgm:pt modelId="{02568F3D-1F60-4EAB-A127-555941122577}" type="sibTrans" cxnId="{0DCF591D-995C-4B70-837B-E91292891532}">
      <dgm:prSet/>
      <dgm:spPr/>
      <dgm:t>
        <a:bodyPr/>
        <a:lstStyle/>
        <a:p>
          <a:endParaRPr lang="ru-RU"/>
        </a:p>
      </dgm:t>
    </dgm:pt>
    <dgm:pt modelId="{323E013D-35E3-4416-9E3A-D7A1A79C0448}" type="pres">
      <dgm:prSet presAssocID="{A1C06078-FF3B-40EF-9424-6B2AE68DAC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D48EAF-6D78-4E52-9B27-249E6DB00038}" type="pres">
      <dgm:prSet presAssocID="{53961F79-7452-47E3-9301-B0DA70E8D412}" presName="composite" presStyleCnt="0"/>
      <dgm:spPr/>
    </dgm:pt>
    <dgm:pt modelId="{B820FB76-FF1E-40DD-83EB-FB1B786D0003}" type="pres">
      <dgm:prSet presAssocID="{53961F79-7452-47E3-9301-B0DA70E8D41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2B2EB-A2C8-4BB9-9A4E-11B73DE24ED6}" type="pres">
      <dgm:prSet presAssocID="{53961F79-7452-47E3-9301-B0DA70E8D41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58D90-B451-432A-9777-225CEA255BB1}" type="pres">
      <dgm:prSet presAssocID="{B49E6347-98A7-4C8D-B0D6-394E94671B35}" presName="space" presStyleCnt="0"/>
      <dgm:spPr/>
    </dgm:pt>
    <dgm:pt modelId="{7AD5785F-C028-42AF-A8E7-93DDC75E9111}" type="pres">
      <dgm:prSet presAssocID="{B871C70E-9762-43E5-997E-7DA638EC8B6A}" presName="composite" presStyleCnt="0"/>
      <dgm:spPr/>
    </dgm:pt>
    <dgm:pt modelId="{2B827FB3-8196-461B-AA9C-D84CDB71AE98}" type="pres">
      <dgm:prSet presAssocID="{B871C70E-9762-43E5-997E-7DA638EC8B6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B5C1B-F2A9-4DFD-95D2-DC14A5F9F906}" type="pres">
      <dgm:prSet presAssocID="{B871C70E-9762-43E5-997E-7DA638EC8B6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E0165-86CB-43BE-8E5F-9E891B623E8B}" type="pres">
      <dgm:prSet presAssocID="{4C0A66A7-DB57-4455-BF4B-049D188DD4FC}" presName="space" presStyleCnt="0"/>
      <dgm:spPr/>
    </dgm:pt>
    <dgm:pt modelId="{A7A1B96B-507E-40BB-90B4-7F34A571AB63}" type="pres">
      <dgm:prSet presAssocID="{1688941D-0006-42F8-9E1C-F5A102630038}" presName="composite" presStyleCnt="0"/>
      <dgm:spPr/>
    </dgm:pt>
    <dgm:pt modelId="{61D8DF2D-4CF7-486B-96E0-DF9ADC1A4885}" type="pres">
      <dgm:prSet presAssocID="{1688941D-0006-42F8-9E1C-F5A10263003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11D6E-4EE6-4296-AD27-0BD7E2D22AD2}" type="pres">
      <dgm:prSet presAssocID="{1688941D-0006-42F8-9E1C-F5A10263003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A6807B-7289-4ED2-94DD-52DF044E920E}" srcId="{53961F79-7452-47E3-9301-B0DA70E8D412}" destId="{45032140-575A-4B5E-AAE6-41E4045B8E84}" srcOrd="3" destOrd="0" parTransId="{8585E0EE-904C-4942-A774-BF5D412BC590}" sibTransId="{ECDE784D-BD2F-421B-8E4C-EFAA738788DB}"/>
    <dgm:cxn modelId="{F4378645-1186-497E-8F24-5BAD5153A907}" type="presOf" srcId="{F6EE7B78-9DCF-49AF-A0CE-40B79EEB029A}" destId="{C672B2EB-A2C8-4BB9-9A4E-11B73DE24ED6}" srcOrd="0" destOrd="1" presId="urn:microsoft.com/office/officeart/2005/8/layout/hList1"/>
    <dgm:cxn modelId="{1F77CFEB-0AEB-425A-B68C-01D6A86549BA}" type="presOf" srcId="{1688941D-0006-42F8-9E1C-F5A102630038}" destId="{61D8DF2D-4CF7-486B-96E0-DF9ADC1A4885}" srcOrd="0" destOrd="0" presId="urn:microsoft.com/office/officeart/2005/8/layout/hList1"/>
    <dgm:cxn modelId="{9B2D1479-009C-4FDF-A46F-B753FCC0D567}" srcId="{A1C06078-FF3B-40EF-9424-6B2AE68DAC32}" destId="{1688941D-0006-42F8-9E1C-F5A102630038}" srcOrd="2" destOrd="0" parTransId="{51A84148-C555-4CC6-9C83-A9296C3FD46B}" sibTransId="{9BF249FB-3D1E-401F-983E-692E737E9575}"/>
    <dgm:cxn modelId="{10D73823-7002-4E7B-A23D-617B439C6963}" srcId="{A1C06078-FF3B-40EF-9424-6B2AE68DAC32}" destId="{53961F79-7452-47E3-9301-B0DA70E8D412}" srcOrd="0" destOrd="0" parTransId="{C93F4C46-2F15-46AF-ADA6-5A323688CC87}" sibTransId="{B49E6347-98A7-4C8D-B0D6-394E94671B35}"/>
    <dgm:cxn modelId="{898A7E7B-3FAD-45BB-A502-549539D4721B}" type="presOf" srcId="{2A6330DB-56F3-4D83-B779-48F7692C0BAB}" destId="{A3911D6E-4EE6-4296-AD27-0BD7E2D22AD2}" srcOrd="0" destOrd="0" presId="urn:microsoft.com/office/officeart/2005/8/layout/hList1"/>
    <dgm:cxn modelId="{0DCF591D-995C-4B70-837B-E91292891532}" srcId="{53961F79-7452-47E3-9301-B0DA70E8D412}" destId="{F6EE7B78-9DCF-49AF-A0CE-40B79EEB029A}" srcOrd="1" destOrd="0" parTransId="{C8315C5A-3F36-4D3A-BA9A-799DE8015E56}" sibTransId="{02568F3D-1F60-4EAB-A127-555941122577}"/>
    <dgm:cxn modelId="{730828A9-8BF9-4B3F-9713-1F5B34C73675}" type="presOf" srcId="{257AD738-B6E7-4CB3-A9B7-7C1087593782}" destId="{C672B2EB-A2C8-4BB9-9A4E-11B73DE24ED6}" srcOrd="0" destOrd="2" presId="urn:microsoft.com/office/officeart/2005/8/layout/hList1"/>
    <dgm:cxn modelId="{D0FB610C-5C46-4188-BB8E-371D07A171DC}" srcId="{53961F79-7452-47E3-9301-B0DA70E8D412}" destId="{8C7501B1-C2D5-499C-B2E7-A67450E8A1A4}" srcOrd="4" destOrd="0" parTransId="{0A69C76E-3397-459E-8C12-2CF53D8B5FB4}" sibTransId="{E045DA63-C147-47DD-B496-3961FB63789B}"/>
    <dgm:cxn modelId="{D94AFCC8-EB75-4FA2-9B51-078712C76BBD}" type="presOf" srcId="{45032140-575A-4B5E-AAE6-41E4045B8E84}" destId="{C672B2EB-A2C8-4BB9-9A4E-11B73DE24ED6}" srcOrd="0" destOrd="3" presId="urn:microsoft.com/office/officeart/2005/8/layout/hList1"/>
    <dgm:cxn modelId="{5F5E7A32-FA52-416D-A2CB-45043E481715}" type="presOf" srcId="{8C7501B1-C2D5-499C-B2E7-A67450E8A1A4}" destId="{C672B2EB-A2C8-4BB9-9A4E-11B73DE24ED6}" srcOrd="0" destOrd="4" presId="urn:microsoft.com/office/officeart/2005/8/layout/hList1"/>
    <dgm:cxn modelId="{CCB863DB-368C-4966-947E-C37DDBA80CFE}" srcId="{53961F79-7452-47E3-9301-B0DA70E8D412}" destId="{257AD738-B6E7-4CB3-A9B7-7C1087593782}" srcOrd="2" destOrd="0" parTransId="{EEE36FAA-6FA5-4980-B880-51A6DC8E7E3B}" sibTransId="{A9B990D5-AF53-4C1C-A705-2BBD2358ED90}"/>
    <dgm:cxn modelId="{F9878776-936D-4CD3-B8AC-F898B1BB4866}" type="presOf" srcId="{4FFA0ED4-3DEF-4668-BE3C-D8E72AA22D66}" destId="{BC0B5C1B-F2A9-4DFD-95D2-DC14A5F9F906}" srcOrd="0" destOrd="0" presId="urn:microsoft.com/office/officeart/2005/8/layout/hList1"/>
    <dgm:cxn modelId="{4DA97E08-1768-4AC8-8BB0-52F35DFC5291}" type="presOf" srcId="{53961F79-7452-47E3-9301-B0DA70E8D412}" destId="{B820FB76-FF1E-40DD-83EB-FB1B786D0003}" srcOrd="0" destOrd="0" presId="urn:microsoft.com/office/officeart/2005/8/layout/hList1"/>
    <dgm:cxn modelId="{44449453-98E2-4E4D-BE6F-B02315A3A29F}" srcId="{A1C06078-FF3B-40EF-9424-6B2AE68DAC32}" destId="{B871C70E-9762-43E5-997E-7DA638EC8B6A}" srcOrd="1" destOrd="0" parTransId="{12B58587-882A-47E9-9784-CD03FEAEB12D}" sibTransId="{4C0A66A7-DB57-4455-BF4B-049D188DD4FC}"/>
    <dgm:cxn modelId="{7D86C3C9-660B-4606-AF26-4E35E59B0BA1}" type="presOf" srcId="{B871C70E-9762-43E5-997E-7DA638EC8B6A}" destId="{2B827FB3-8196-461B-AA9C-D84CDB71AE98}" srcOrd="0" destOrd="0" presId="urn:microsoft.com/office/officeart/2005/8/layout/hList1"/>
    <dgm:cxn modelId="{DB5A6C62-6F8C-4911-8AE8-339648E3B5A1}" type="presOf" srcId="{7AD801BA-900D-421F-852B-C27B2D40A8B6}" destId="{C672B2EB-A2C8-4BB9-9A4E-11B73DE24ED6}" srcOrd="0" destOrd="0" presId="urn:microsoft.com/office/officeart/2005/8/layout/hList1"/>
    <dgm:cxn modelId="{88B78FA4-61E5-418A-8E8A-0DAFD914D0EF}" srcId="{B871C70E-9762-43E5-997E-7DA638EC8B6A}" destId="{4FFA0ED4-3DEF-4668-BE3C-D8E72AA22D66}" srcOrd="0" destOrd="0" parTransId="{FFDB98BE-84E6-4932-8E21-2F8FF5BC2B62}" sibTransId="{12080405-6B49-477A-92E8-D9D8C62558D1}"/>
    <dgm:cxn modelId="{55EE1ED9-1352-4334-8C35-9F4461154098}" srcId="{53961F79-7452-47E3-9301-B0DA70E8D412}" destId="{7AD801BA-900D-421F-852B-C27B2D40A8B6}" srcOrd="0" destOrd="0" parTransId="{472E29FD-F1D1-4B2A-A67F-E1E7E825A0C3}" sibTransId="{64B02393-7F59-4022-A938-839162A0A4CE}"/>
    <dgm:cxn modelId="{DB72C9EB-3218-4DF0-A927-BAF6480A3178}" type="presOf" srcId="{A1C06078-FF3B-40EF-9424-6B2AE68DAC32}" destId="{323E013D-35E3-4416-9E3A-D7A1A79C0448}" srcOrd="0" destOrd="0" presId="urn:microsoft.com/office/officeart/2005/8/layout/hList1"/>
    <dgm:cxn modelId="{854D5A20-5628-4AE5-A4CD-AA28572CDAA5}" srcId="{1688941D-0006-42F8-9E1C-F5A102630038}" destId="{2A6330DB-56F3-4D83-B779-48F7692C0BAB}" srcOrd="0" destOrd="0" parTransId="{9C9B3F35-FAC8-4CEB-8BDB-51E87AC4A7F1}" sibTransId="{B071378F-0B2B-44F3-BE15-36625AABB3EC}"/>
    <dgm:cxn modelId="{99120739-7CC9-4A3C-A7D3-4BEC25C3CA5F}" type="presParOf" srcId="{323E013D-35E3-4416-9E3A-D7A1A79C0448}" destId="{E7D48EAF-6D78-4E52-9B27-249E6DB00038}" srcOrd="0" destOrd="0" presId="urn:microsoft.com/office/officeart/2005/8/layout/hList1"/>
    <dgm:cxn modelId="{3841B0A4-A61D-43DB-955C-128C2F86C791}" type="presParOf" srcId="{E7D48EAF-6D78-4E52-9B27-249E6DB00038}" destId="{B820FB76-FF1E-40DD-83EB-FB1B786D0003}" srcOrd="0" destOrd="0" presId="urn:microsoft.com/office/officeart/2005/8/layout/hList1"/>
    <dgm:cxn modelId="{14A2A424-C5D2-497E-95B9-4E049C53FE3D}" type="presParOf" srcId="{E7D48EAF-6D78-4E52-9B27-249E6DB00038}" destId="{C672B2EB-A2C8-4BB9-9A4E-11B73DE24ED6}" srcOrd="1" destOrd="0" presId="urn:microsoft.com/office/officeart/2005/8/layout/hList1"/>
    <dgm:cxn modelId="{3B00B4A4-C47B-41AD-871E-7B0A384F1492}" type="presParOf" srcId="{323E013D-35E3-4416-9E3A-D7A1A79C0448}" destId="{34F58D90-B451-432A-9777-225CEA255BB1}" srcOrd="1" destOrd="0" presId="urn:microsoft.com/office/officeart/2005/8/layout/hList1"/>
    <dgm:cxn modelId="{6AF432AF-7875-43BB-9833-DC512CB507EB}" type="presParOf" srcId="{323E013D-35E3-4416-9E3A-D7A1A79C0448}" destId="{7AD5785F-C028-42AF-A8E7-93DDC75E9111}" srcOrd="2" destOrd="0" presId="urn:microsoft.com/office/officeart/2005/8/layout/hList1"/>
    <dgm:cxn modelId="{BC6A8A9E-EF3D-4D4A-AD3C-9E725A85CB05}" type="presParOf" srcId="{7AD5785F-C028-42AF-A8E7-93DDC75E9111}" destId="{2B827FB3-8196-461B-AA9C-D84CDB71AE98}" srcOrd="0" destOrd="0" presId="urn:microsoft.com/office/officeart/2005/8/layout/hList1"/>
    <dgm:cxn modelId="{162DA902-FE9E-4645-A930-950FBEFF218A}" type="presParOf" srcId="{7AD5785F-C028-42AF-A8E7-93DDC75E9111}" destId="{BC0B5C1B-F2A9-4DFD-95D2-DC14A5F9F906}" srcOrd="1" destOrd="0" presId="urn:microsoft.com/office/officeart/2005/8/layout/hList1"/>
    <dgm:cxn modelId="{0E2E8B5D-3E60-496E-95C1-6525684A42B6}" type="presParOf" srcId="{323E013D-35E3-4416-9E3A-D7A1A79C0448}" destId="{118E0165-86CB-43BE-8E5F-9E891B623E8B}" srcOrd="3" destOrd="0" presId="urn:microsoft.com/office/officeart/2005/8/layout/hList1"/>
    <dgm:cxn modelId="{10515F15-0B4F-4059-AE55-ED65480CBFCA}" type="presParOf" srcId="{323E013D-35E3-4416-9E3A-D7A1A79C0448}" destId="{A7A1B96B-507E-40BB-90B4-7F34A571AB63}" srcOrd="4" destOrd="0" presId="urn:microsoft.com/office/officeart/2005/8/layout/hList1"/>
    <dgm:cxn modelId="{58FA15DE-77F8-4944-8E54-39BC91D1C5BA}" type="presParOf" srcId="{A7A1B96B-507E-40BB-90B4-7F34A571AB63}" destId="{61D8DF2D-4CF7-486B-96E0-DF9ADC1A4885}" srcOrd="0" destOrd="0" presId="urn:microsoft.com/office/officeart/2005/8/layout/hList1"/>
    <dgm:cxn modelId="{01AD513D-DAF0-43FD-B88D-9E1356D90A88}" type="presParOf" srcId="{A7A1B96B-507E-40BB-90B4-7F34A571AB63}" destId="{A3911D6E-4EE6-4296-AD27-0BD7E2D22AD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0FB76-FF1E-40DD-83EB-FB1B786D0003}">
      <dsp:nvSpPr>
        <dsp:cNvPr id="0" name=""/>
        <dsp:cNvSpPr/>
      </dsp:nvSpPr>
      <dsp:spPr>
        <a:xfrm>
          <a:off x="2565" y="208457"/>
          <a:ext cx="2501152" cy="518400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НОД</a:t>
          </a:r>
          <a:endParaRPr lang="ru-RU" sz="1800" kern="1200" dirty="0"/>
        </a:p>
      </dsp:txBody>
      <dsp:txXfrm>
        <a:off x="2565" y="208457"/>
        <a:ext cx="2501152" cy="518400"/>
      </dsp:txXfrm>
    </dsp:sp>
    <dsp:sp modelId="{C672B2EB-A2C8-4BB9-9A4E-11B73DE24ED6}">
      <dsp:nvSpPr>
        <dsp:cNvPr id="0" name=""/>
        <dsp:cNvSpPr/>
      </dsp:nvSpPr>
      <dsp:spPr>
        <a:xfrm>
          <a:off x="2565" y="726857"/>
          <a:ext cx="2501152" cy="424926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Рассматривание иллюстраций по теме.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Беседа «Берегите ёлочку»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Проведение дидактической игры «Укрась ёлочку».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Чтение художественной литературы В. </a:t>
          </a:r>
          <a:r>
            <a:rPr lang="ru-RU" sz="1800" kern="1200" dirty="0" err="1" smtClean="0"/>
            <a:t>Сутеев</a:t>
          </a:r>
          <a:r>
            <a:rPr lang="ru-RU" sz="1800" kern="1200" dirty="0" smtClean="0"/>
            <a:t> « Ёлка»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2565" y="726857"/>
        <a:ext cx="2501152" cy="4249260"/>
      </dsp:txXfrm>
    </dsp:sp>
    <dsp:sp modelId="{2B827FB3-8196-461B-AA9C-D84CDB71AE98}">
      <dsp:nvSpPr>
        <dsp:cNvPr id="0" name=""/>
        <dsp:cNvSpPr/>
      </dsp:nvSpPr>
      <dsp:spPr>
        <a:xfrm>
          <a:off x="2853879" y="208457"/>
          <a:ext cx="2501152" cy="518400"/>
        </a:xfrm>
        <a:prstGeom prst="rect">
          <a:avLst/>
        </a:prstGeom>
        <a:solidFill>
          <a:srgbClr val="0070C0"/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Выставка</a:t>
          </a:r>
          <a:endParaRPr lang="ru-RU" sz="1800" kern="1200" dirty="0"/>
        </a:p>
      </dsp:txBody>
      <dsp:txXfrm>
        <a:off x="2853879" y="208457"/>
        <a:ext cx="2501152" cy="518400"/>
      </dsp:txXfrm>
    </dsp:sp>
    <dsp:sp modelId="{BC0B5C1B-F2A9-4DFD-95D2-DC14A5F9F906}">
      <dsp:nvSpPr>
        <dsp:cNvPr id="0" name=""/>
        <dsp:cNvSpPr/>
      </dsp:nvSpPr>
      <dsp:spPr>
        <a:xfrm>
          <a:off x="2853879" y="726857"/>
          <a:ext cx="2501152" cy="424926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Индивидуальный продукт детского художественного творчества: рисование, аппликация, лепка, подвижные игры, с</a:t>
          </a:r>
          <a:r>
            <a:rPr lang="en-US" sz="1800" kern="1200" dirty="0" smtClean="0"/>
            <a:t>/</a:t>
          </a:r>
          <a:r>
            <a:rPr lang="ru-RU" sz="1800" kern="1200" dirty="0" smtClean="0"/>
            <a:t>р игры</a:t>
          </a:r>
          <a:endParaRPr lang="ru-RU" sz="1800" kern="1200" dirty="0"/>
        </a:p>
      </dsp:txBody>
      <dsp:txXfrm>
        <a:off x="2853879" y="726857"/>
        <a:ext cx="2501152" cy="4249260"/>
      </dsp:txXfrm>
    </dsp:sp>
    <dsp:sp modelId="{61D8DF2D-4CF7-486B-96E0-DF9ADC1A4885}">
      <dsp:nvSpPr>
        <dsp:cNvPr id="0" name=""/>
        <dsp:cNvSpPr/>
      </dsp:nvSpPr>
      <dsp:spPr>
        <a:xfrm>
          <a:off x="5705193" y="208457"/>
          <a:ext cx="2501152" cy="518400"/>
        </a:xfrm>
        <a:prstGeom prst="rect">
          <a:avLst/>
        </a:prstGeom>
        <a:solidFill>
          <a:srgbClr val="0070C0"/>
        </a:solidFill>
        <a:ln w="19050" cap="rnd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Социум</a:t>
          </a:r>
          <a:endParaRPr lang="ru-RU" sz="1800" kern="1200" dirty="0"/>
        </a:p>
      </dsp:txBody>
      <dsp:txXfrm>
        <a:off x="5705193" y="208457"/>
        <a:ext cx="2501152" cy="518400"/>
      </dsp:txXfrm>
    </dsp:sp>
    <dsp:sp modelId="{A3911D6E-4EE6-4296-AD27-0BD7E2D22AD2}">
      <dsp:nvSpPr>
        <dsp:cNvPr id="0" name=""/>
        <dsp:cNvSpPr/>
      </dsp:nvSpPr>
      <dsp:spPr>
        <a:xfrm>
          <a:off x="5705193" y="726857"/>
          <a:ext cx="2501152" cy="4249260"/>
        </a:xfrm>
        <a:prstGeom prst="rect">
          <a:avLst/>
        </a:prstGeom>
        <a:solidFill>
          <a:schemeClr val="tx2">
            <a:lumMod val="60000"/>
            <a:lumOff val="4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Оформление родительского уголка по теме «Ёлочка – красавца!»</a:t>
          </a:r>
          <a:endParaRPr lang="ru-RU" sz="1800" kern="1200" dirty="0"/>
        </a:p>
      </dsp:txBody>
      <dsp:txXfrm>
        <a:off x="5705193" y="726857"/>
        <a:ext cx="2501152" cy="4249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86182-3689-49C7-89ED-14165A153E0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21DC2-2C4D-442A-B7F6-DFDFA93F94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908720"/>
            <a:ext cx="10729192" cy="93610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2D08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«Проектная деятельность» </a:t>
            </a:r>
            <a:endParaRPr lang="ru-RU" sz="4400" b="1" dirty="0">
              <a:solidFill>
                <a:srgbClr val="2D08C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276872"/>
            <a:ext cx="7117180" cy="3096344"/>
          </a:xfrm>
        </p:spPr>
        <p:txBody>
          <a:bodyPr>
            <a:normAutofit/>
          </a:bodyPr>
          <a:lstStyle/>
          <a:p>
            <a:pPr lvl="0" algn="ctr" defTabSz="91440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800" dirty="0">
                <a:solidFill>
                  <a:schemeClr val="tx1"/>
                </a:solidFill>
                <a:latin typeface="Candara"/>
              </a:rPr>
              <a:t>Банк информационно- выставочного материала   подготовили воспитатели МБДОУ г. Иркутска</a:t>
            </a:r>
          </a:p>
          <a:p>
            <a:pPr lvl="0" algn="ctr" defTabSz="91440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800" dirty="0">
                <a:solidFill>
                  <a:schemeClr val="tx1"/>
                </a:solidFill>
                <a:latin typeface="Candara"/>
              </a:rPr>
              <a:t> детского сада № 115</a:t>
            </a:r>
          </a:p>
          <a:p>
            <a:pPr lvl="0" algn="ctr" defTabSz="91440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800" dirty="0" smtClean="0">
                <a:solidFill>
                  <a:schemeClr val="tx1"/>
                </a:solidFill>
                <a:latin typeface="Candara"/>
              </a:rPr>
              <a:t>Тихонова Анастасия Васильевна,</a:t>
            </a:r>
          </a:p>
          <a:p>
            <a:pPr lvl="0" algn="ctr" defTabSz="914400">
              <a:spcAft>
                <a:spcPts val="0"/>
              </a:spcAft>
              <a:buClr>
                <a:srgbClr val="31B6FD"/>
              </a:buClr>
              <a:buSzPct val="100000"/>
            </a:pPr>
            <a:r>
              <a:rPr lang="ru-RU" sz="2800" dirty="0" err="1" smtClean="0">
                <a:solidFill>
                  <a:schemeClr val="tx1"/>
                </a:solidFill>
                <a:latin typeface="Candara"/>
              </a:rPr>
              <a:t>Сересова</a:t>
            </a:r>
            <a:r>
              <a:rPr lang="ru-RU" sz="2800" dirty="0" smtClean="0">
                <a:solidFill>
                  <a:schemeClr val="tx1"/>
                </a:solidFill>
                <a:latin typeface="Candara"/>
              </a:rPr>
              <a:t> Татьяна Васильевна</a:t>
            </a:r>
            <a:endParaRPr lang="ru-RU" sz="2800" dirty="0">
              <a:solidFill>
                <a:schemeClr val="tx1"/>
              </a:solidFill>
              <a:latin typeface="Candar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9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17" y="732485"/>
            <a:ext cx="87340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2D08C8"/>
                </a:solidFill>
              </a:rPr>
              <a:t>Рисование «Ёлочная игрушка» («</a:t>
            </a:r>
            <a:r>
              <a:rPr lang="ru-RU" sz="3200" b="1" dirty="0">
                <a:solidFill>
                  <a:srgbClr val="2D08C8"/>
                </a:solidFill>
              </a:rPr>
              <a:t>Цыплята»)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88110"/>
            <a:ext cx="4752528" cy="54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20556"/>
            <a:ext cx="4536504" cy="49651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328" y="743338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2D08C8"/>
                </a:solidFill>
              </a:rPr>
              <a:t>Аппликация и лепка (« Колокольчик»)</a:t>
            </a:r>
            <a:endParaRPr lang="ru-RU" sz="3200" b="1" dirty="0">
              <a:solidFill>
                <a:srgbClr val="2D0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5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6876256" cy="5157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602685"/>
            <a:ext cx="9145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D08C8"/>
                </a:solidFill>
              </a:rPr>
              <a:t>Рисование «Дед мороз, красный нос» («</a:t>
            </a:r>
            <a:r>
              <a:rPr lang="ru-RU" sz="2800" b="1" dirty="0">
                <a:solidFill>
                  <a:srgbClr val="2D08C8"/>
                </a:solidFill>
              </a:rPr>
              <a:t>Незабудки»)</a:t>
            </a:r>
          </a:p>
        </p:txBody>
      </p:sp>
    </p:spTree>
    <p:extLst>
      <p:ext uri="{BB962C8B-B14F-4D97-AF65-F5344CB8AC3E}">
        <p14:creationId xmlns:p14="http://schemas.microsoft.com/office/powerpoint/2010/main" val="34725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44470"/>
            <a:ext cx="7020272" cy="52652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764704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2D08C8"/>
                </a:solidFill>
              </a:rPr>
              <a:t>Коллективная работа («Ромашки»)</a:t>
            </a:r>
            <a:endParaRPr lang="ru-RU" sz="2800" b="1" dirty="0">
              <a:solidFill>
                <a:srgbClr val="2D0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2997">
            <a:off x="179496" y="3972208"/>
            <a:ext cx="2793434" cy="2095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8751">
            <a:off x="3925159" y="4535986"/>
            <a:ext cx="2672885" cy="2004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34511">
            <a:off x="4722597" y="1857101"/>
            <a:ext cx="2613364" cy="19600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851">
            <a:off x="1682743" y="1536639"/>
            <a:ext cx="2681308" cy="20109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1368" y="312125"/>
            <a:ext cx="72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2D08C8"/>
                </a:solidFill>
              </a:rPr>
              <a:t>Родительский уголок </a:t>
            </a:r>
            <a:r>
              <a:rPr lang="ru-RU" sz="2800" b="1" dirty="0">
                <a:solidFill>
                  <a:srgbClr val="2D08C8"/>
                </a:solidFill>
              </a:rPr>
              <a:t>по теме «Ёлочка – красавца!»</a:t>
            </a:r>
          </a:p>
        </p:txBody>
      </p:sp>
    </p:spTree>
    <p:extLst>
      <p:ext uri="{BB962C8B-B14F-4D97-AF65-F5344CB8AC3E}">
        <p14:creationId xmlns:p14="http://schemas.microsoft.com/office/powerpoint/2010/main" val="32722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7955046" cy="924475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2D08C8"/>
                </a:solidFill>
              </a:rPr>
              <a:t>Тематическая </a:t>
            </a:r>
            <a:r>
              <a:rPr lang="ru-RU" sz="4400" b="1" dirty="0" smtClean="0">
                <a:solidFill>
                  <a:srgbClr val="2D08C8"/>
                </a:solidFill>
              </a:rPr>
              <a:t>неделя:</a:t>
            </a:r>
            <a:endParaRPr lang="ru-RU" sz="4400" b="1" dirty="0">
              <a:solidFill>
                <a:srgbClr val="2D08C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00808"/>
            <a:ext cx="7125112" cy="4051437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009900"/>
                </a:solidFill>
              </a:rPr>
              <a:t>«Здравствуй, здравствуй ёлочка!»</a:t>
            </a:r>
            <a:endParaRPr lang="ru-RU" sz="6000" b="1" dirty="0">
              <a:solidFill>
                <a:srgbClr val="0099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125113" cy="924475"/>
          </a:xfrm>
        </p:spPr>
        <p:txBody>
          <a:bodyPr/>
          <a:lstStyle/>
          <a:p>
            <a:r>
              <a:rPr lang="ru-RU" sz="4000" dirty="0">
                <a:solidFill>
                  <a:srgbClr val="2D08C8"/>
                </a:solidFill>
              </a:rPr>
              <a:t>ФГОС ДО     р.2\ п 2,6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125112" cy="4051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Интегративный подход к реализации образовательных областей программы: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«Познавательное  развитие»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«Речевое развитие»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Социально – коммуникативное развитие»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«Художественно эстетическое развитие»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«Физическое развитие»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2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55043" cy="924475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rgbClr val="2D08C8"/>
                </a:solidFill>
              </a:rPr>
              <a:t>Психолого</a:t>
            </a:r>
            <a:r>
              <a:rPr lang="ru-RU" sz="2800" b="1" dirty="0">
                <a:solidFill>
                  <a:srgbClr val="2D08C8"/>
                </a:solidFill>
              </a:rPr>
              <a:t> –педагогическая работа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412777"/>
            <a:ext cx="7632848" cy="475252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/>
              <a:t>Расширять представление о зиме.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Развивать умение вести сезонные наблюдение, замечать красоту зимней природы.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Приобщать к русской праздничной культуре.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Закреплять знания детей об обычаях и традициях празднования Нового года в нашей  стране, развивать чувство общности детей в группе, навыки сотрудничества.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Чтение стихов , и  художественных произведений про </a:t>
            </a:r>
            <a:r>
              <a:rPr lang="ru-RU" sz="2000" dirty="0" smtClean="0"/>
              <a:t>ёлочку.</a:t>
            </a:r>
            <a:endParaRPr lang="ru-RU" sz="2000" dirty="0"/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Учить создавать радостное настроение и дарить радость другим...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Привлечь родителей к участию проекта</a:t>
            </a:r>
            <a:endParaRPr lang="ru-RU" sz="2000" dirty="0"/>
          </a:p>
          <a:p>
            <a:pPr algn="just">
              <a:buFont typeface="Wingdings" pitchFamily="2" charset="2"/>
              <a:buChar char="ü"/>
            </a:pPr>
            <a:r>
              <a:rPr lang="ru-RU" sz="2000" dirty="0"/>
              <a:t>Рассматривание видео слайды  по теме «Где </a:t>
            </a:r>
            <a:r>
              <a:rPr lang="ru-RU" sz="2000" dirty="0" smtClean="0"/>
              <a:t>живет ёлочка?»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031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284089"/>
              </p:ext>
            </p:extLst>
          </p:nvPr>
        </p:nvGraphicFramePr>
        <p:xfrm>
          <a:off x="395536" y="1484784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476672"/>
            <a:ext cx="872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2D08C8"/>
                </a:solidFill>
              </a:rPr>
              <a:t>Пути  реализации    проекта </a:t>
            </a:r>
            <a:endParaRPr lang="ru-RU" sz="4000" dirty="0">
              <a:solidFill>
                <a:srgbClr val="2D08C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3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2D08C8"/>
                </a:solidFill>
              </a:rPr>
              <a:t>Выставочный материал детского художественного творчества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</a:rPr>
              <a:t>Коллективные и индивидуальные работы: </a:t>
            </a:r>
          </a:p>
          <a:p>
            <a:r>
              <a:rPr lang="ru-RU" sz="2400" dirty="0"/>
              <a:t>Плакаты</a:t>
            </a:r>
          </a:p>
          <a:p>
            <a:r>
              <a:rPr lang="ru-RU" sz="2400" dirty="0"/>
              <a:t>Фотовыставки </a:t>
            </a:r>
          </a:p>
          <a:p>
            <a:pPr marL="0" indent="0">
              <a:buNone/>
            </a:pPr>
            <a:r>
              <a:rPr lang="ru-RU" sz="2400" u="sng" dirty="0">
                <a:solidFill>
                  <a:srgbClr val="002060"/>
                </a:solidFill>
              </a:rPr>
              <a:t>Художественного творчества:</a:t>
            </a:r>
          </a:p>
          <a:p>
            <a:r>
              <a:rPr lang="ru-RU" sz="2400" dirty="0"/>
              <a:t> Рисование</a:t>
            </a:r>
          </a:p>
          <a:p>
            <a:r>
              <a:rPr lang="ru-RU" sz="2400" dirty="0"/>
              <a:t>Аппликация </a:t>
            </a:r>
          </a:p>
          <a:p>
            <a:r>
              <a:rPr lang="ru-RU" sz="2400" dirty="0"/>
              <a:t>Лепка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97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3949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2D08C8"/>
                </a:solidFill>
              </a:rPr>
              <a:t>Аппликация и лепка («Незабудки»)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028"/>
            <a:ext cx="8028383" cy="537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0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10044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D08C8"/>
                </a:solidFill>
              </a:rPr>
              <a:t>Коллективный художественный труд («Рябинка»)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3806"/>
            <a:ext cx="7920880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75026"/>
            <a:ext cx="9361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D08C8"/>
                </a:solidFill>
              </a:rPr>
              <a:t>Художественная деятельность («Одуванчики»)</a:t>
            </a:r>
            <a:endParaRPr lang="ru-RU" sz="2400" dirty="0">
              <a:solidFill>
                <a:srgbClr val="2D08C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222"/>
            <a:ext cx="7668344" cy="57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362</TotalTime>
  <Words>290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Winter</vt:lpstr>
      <vt:lpstr>«Проектная деятельность» </vt:lpstr>
      <vt:lpstr>Тематическая неделя:</vt:lpstr>
      <vt:lpstr>ФГОС ДО     р.2\ п 2,6</vt:lpstr>
      <vt:lpstr>Психолого –педагогическая работа </vt:lpstr>
      <vt:lpstr>Презентация PowerPoint</vt:lpstr>
      <vt:lpstr>Выставочный материал детского художественного творчества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деятельность»</dc:title>
  <dc:creator>винд</dc:creator>
  <cp:lastModifiedBy>винд</cp:lastModifiedBy>
  <cp:revision>17</cp:revision>
  <dcterms:created xsi:type="dcterms:W3CDTF">2020-12-25T03:30:07Z</dcterms:created>
  <dcterms:modified xsi:type="dcterms:W3CDTF">2020-12-28T08:41:58Z</dcterms:modified>
</cp:coreProperties>
</file>