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15BBB5-803B-4BBA-B1AF-BAC193557A5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805264"/>
            <a:ext cx="4536504" cy="792088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воспитатель: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Тихонова А.В.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2561" y="692696"/>
            <a:ext cx="914400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br>
              <a:rPr lang="ru-RU" sz="5400" b="1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«Мы  отважные пожарные»</a:t>
            </a:r>
            <a:endParaRPr lang="ru-RU" sz="5400" b="1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8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4248472" cy="63034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8614"/>
            <a:ext cx="6336704" cy="2722314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 профессией пожарного, с инструментами, необходимыми ему в работе, с пожарной машиной.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283968" y="3212976"/>
            <a:ext cx="4968552" cy="25187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область:</a:t>
            </a:r>
          </a:p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Художественно-эстетическое развитие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59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060" y="144016"/>
            <a:ext cx="6266939" cy="67413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116632"/>
            <a:ext cx="2361456" cy="724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b="1" i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871736"/>
            <a:ext cx="5184576" cy="57256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умение детей наклеивать готовые формы (детали машин) на лист бумаги;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навык работы с клеем;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внимание, ориентировку на листе бумаги, моторику;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к самостоятельности, аккуратности при выполнении работы.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68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31138"/>
            <a:ext cx="3888432" cy="29163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9476">
            <a:off x="308674" y="571491"/>
            <a:ext cx="4180136" cy="31351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91212">
            <a:off x="4951073" y="806622"/>
            <a:ext cx="3505297" cy="262897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356992"/>
            <a:ext cx="4296477" cy="32223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017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</TotalTime>
  <Words>80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Тема:  «Мы  отважные пожарные»</vt:lpstr>
      <vt:lpstr>Цель: Познакомить детей с профессией пожарного, с инструментами, необходимыми ему в работе, с пожарной машиной.</vt:lpstr>
      <vt:lpstr>Задачи: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«Мы  отважные пожарные»</dc:title>
  <dc:creator>винд</dc:creator>
  <cp:lastModifiedBy>винд</cp:lastModifiedBy>
  <cp:revision>8</cp:revision>
  <dcterms:created xsi:type="dcterms:W3CDTF">2021-03-08T06:57:53Z</dcterms:created>
  <dcterms:modified xsi:type="dcterms:W3CDTF">2022-04-25T06:20:37Z</dcterms:modified>
</cp:coreProperties>
</file>