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8" r:id="rId5"/>
    <p:sldId id="267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9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9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9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6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87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7FE9-FF3E-4950-B3D2-0A7BADE9C0E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8FF3-2A28-46B4-A56F-A4D659B918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4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0822" y="540565"/>
            <a:ext cx="64984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</a:t>
            </a:r>
          </a:p>
          <a:p>
            <a:pPr algn="ctr"/>
            <a:r>
              <a:rPr lang="ru-RU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115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2826" y="3029814"/>
            <a:ext cx="7153176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Отчёт по подготовке о 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новогодней игрушки </a:t>
            </a:r>
          </a:p>
          <a:p>
            <a:pPr algn="ctr"/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Отчет подготовила воспитатель:</a:t>
            </a:r>
          </a:p>
          <a:p>
            <a:pPr algn="ctr"/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Силиваненко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Анастасия Руслановна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9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6" y="0"/>
            <a:ext cx="12192000" cy="8054340"/>
          </a:xfrm>
        </p:spPr>
      </p:pic>
      <p:sp>
        <p:nvSpPr>
          <p:cNvPr id="9" name="TextBox 8"/>
          <p:cNvSpPr txBox="1"/>
          <p:nvPr/>
        </p:nvSpPr>
        <p:spPr>
          <a:xfrm>
            <a:off x="1675215" y="1961405"/>
            <a:ext cx="105914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эмоционально атмосферы и праздничного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настроения детей и взрослых.</a:t>
            </a:r>
          </a:p>
          <a:p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целостно-смыслового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восприятия произведений искусства- словесного,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музыкального;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детского творчества через реализацию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музыкальной деятельности;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•приобщение к театрализации и музыкальному миру искусству.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1568224" y="244138"/>
            <a:ext cx="11076983" cy="2893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р 2.\ п 2.6.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область: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7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10" y="106680"/>
            <a:ext cx="4983480" cy="6644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76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44" y="2511846"/>
            <a:ext cx="4642875" cy="4642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2560320"/>
            <a:ext cx="4084320" cy="4084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250601" y="1270738"/>
            <a:ext cx="7663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Игрушка- всей семьёй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</p:spPr>
      </p:pic>
      <p:sp>
        <p:nvSpPr>
          <p:cNvPr id="5" name="Прямоугольник 4"/>
          <p:cNvSpPr/>
          <p:nvPr/>
        </p:nvSpPr>
        <p:spPr>
          <a:xfrm>
            <a:off x="838201" y="365125"/>
            <a:ext cx="66151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Новогодняя игрушка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своими руками</a:t>
            </a: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17" y="1721604"/>
            <a:ext cx="4968274" cy="4968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" y="2473107"/>
            <a:ext cx="4845268" cy="4845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40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5434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37560" y="724694"/>
            <a:ext cx="5955189" cy="59551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73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94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Ольга</cp:lastModifiedBy>
  <cp:revision>11</cp:revision>
  <dcterms:created xsi:type="dcterms:W3CDTF">2021-11-28T14:23:40Z</dcterms:created>
  <dcterms:modified xsi:type="dcterms:W3CDTF">2022-01-14T02:44:47Z</dcterms:modified>
</cp:coreProperties>
</file>