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Презентация </a:t>
            </a:r>
            <a:r>
              <a:rPr lang="ru-RU" dirty="0" smtClean="0">
                <a:solidFill>
                  <a:srgbClr val="7030A0"/>
                </a:solidFill>
              </a:rPr>
              <a:t>– проект по тематической неделе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«Весна прекрасна,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Весна опасна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00B0F0"/>
                </a:solidFill>
              </a:rPr>
              <a:t>(</a:t>
            </a:r>
            <a:r>
              <a:rPr lang="ru-RU" sz="2700" dirty="0" smtClean="0">
                <a:solidFill>
                  <a:srgbClr val="00B0F0"/>
                </a:solidFill>
              </a:rPr>
              <a:t>Открытое занятие - Основы безопасности жизнедеятельности</a:t>
            </a:r>
            <a:r>
              <a:rPr lang="ru-RU" sz="2700" dirty="0" smtClean="0">
                <a:solidFill>
                  <a:srgbClr val="00B0F0"/>
                </a:solidFill>
              </a:rPr>
              <a:t> </a:t>
            </a:r>
            <a:r>
              <a:rPr lang="ru-RU" sz="2700" dirty="0" smtClean="0">
                <a:solidFill>
                  <a:srgbClr val="00B0F0"/>
                </a:solidFill>
              </a:rPr>
              <a:t>«Осторожно – тонкий лед»)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rgbClr val="7030A0"/>
                </a:solidFill>
              </a:rPr>
              <a:t>МБДОУ  г. ИРКУТСКА  детский сад № 115</a:t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</a:t>
            </a:r>
            <a:endParaRPr lang="ru-RU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7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Вместе с мамой, вместе с папой строим мостик через реку.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мамами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8814"/>
            <a:ext cx="4040188" cy="299644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и с папами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8288"/>
            <a:ext cx="4391471" cy="2996976"/>
          </a:xfrm>
        </p:spPr>
      </p:pic>
    </p:spTree>
    <p:extLst>
      <p:ext uri="{BB962C8B-B14F-4D97-AF65-F5344CB8AC3E}">
        <p14:creationId xmlns="" xmlns:p14="http://schemas.microsoft.com/office/powerpoint/2010/main" val="34159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</a:rPr>
              <a:t>Бычок спасён! Все довольны!</a:t>
            </a:r>
            <a:endParaRPr lang="ru-RU" dirty="0">
              <a:solidFill>
                <a:schemeClr val="accent4"/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" t="-240" r="-160" b="535"/>
          <a:stretch/>
        </p:blipFill>
        <p:spPr>
          <a:xfrm>
            <a:off x="539552" y="1484784"/>
            <a:ext cx="7916238" cy="5257800"/>
          </a:xfrm>
          <a:prstGeom prst="flowChartAlternateProcess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2353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Тематическое развлечение по теме «Как Колобок весну искал»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70C0"/>
                </a:solidFill>
              </a:rPr>
              <a:t>группа «Незабудки»</a:t>
            </a:r>
            <a:endParaRPr lang="ru-RU" sz="27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Конкурс «Обойди лужи»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176"/>
            <a:ext cx="4389884" cy="3292413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Игра «Построй мост»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  <p:extLst>
      <p:ext uri="{BB962C8B-B14F-4D97-AF65-F5344CB8AC3E}">
        <p14:creationId xmlns="" xmlns:p14="http://schemas.microsoft.com/office/powerpoint/2010/main" val="337216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Совместные развлечения по ОБЖ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«Полоса препятствий»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176"/>
            <a:ext cx="4389884" cy="32924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Игра «Огненный дракон»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  <p:extLst>
      <p:ext uri="{BB962C8B-B14F-4D97-AF65-F5344CB8AC3E}">
        <p14:creationId xmlns="" xmlns:p14="http://schemas.microsoft.com/office/powerpoint/2010/main" val="23706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4"/>
                </a:solidFill>
              </a:rPr>
              <a:t>Дети и  родители – приобщение к ЗОЖ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Игра «Капельки»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3176"/>
            <a:ext cx="4389884" cy="329241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Хоровод с гостями из средней                           группы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</p:spTree>
    <p:extLst>
      <p:ext uri="{BB962C8B-B14F-4D97-AF65-F5344CB8AC3E}">
        <p14:creationId xmlns="" xmlns:p14="http://schemas.microsoft.com/office/powerpoint/2010/main" val="34683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0" y="-7632"/>
            <a:ext cx="9159798" cy="6865632"/>
          </a:xfrm>
        </p:spPr>
      </p:pic>
    </p:spTree>
    <p:extLst>
      <p:ext uri="{BB962C8B-B14F-4D97-AF65-F5344CB8AC3E}">
        <p14:creationId xmlns="" xmlns:p14="http://schemas.microsoft.com/office/powerpoint/2010/main" val="189472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1974"/>
            <a:ext cx="9144000" cy="6891952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18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Программные задачи проекта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Способствовать уточнению и закреплению представлений о признаках Весны; активизации словаря по данной теме;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Способствовать формированию умения устанавливать причинно – следственные связи;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Обеспечить развитие наблюдательности, интереса к окружающей природе, активности, внимания, эстетического восприятия красоты природы;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Способствовать развитию творчества, расширению кругозора;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Систематизировать знания детей о безопасном поведении в период ранней весны;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Создать ситуацию, в которой детям надо применить свои знания по правильному поведению в чрезвычайных ситуациях, умению предупредить их. </a:t>
            </a:r>
          </a:p>
          <a:p>
            <a:endParaRPr lang="ru-RU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227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Прочтите детям !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Долго шла весна тайком от ветров и стужи,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А сегодня прямиком топает по лужам,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Гонит талые снега с гомоном и звоном,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Чтобы выстелить луга бархатом зелёным.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Тучи по небу пройдут,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И тебе впервые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На ладошку упадут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Капли дождевые.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        Л. Аким.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5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36962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Весенний ледоход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r>
              <a:rPr lang="ru-RU" dirty="0" smtClean="0">
                <a:solidFill>
                  <a:srgbClr val="00B050"/>
                </a:solidFill>
              </a:rPr>
              <a:t>Группа «Рябинка»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4039985" cy="3456384"/>
          </a:xfrm>
        </p:spPr>
      </p:pic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   Группа «Незабудки»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4035829" cy="3456384"/>
          </a:xfrm>
        </p:spPr>
      </p:pic>
    </p:spTree>
    <p:extLst>
      <p:ext uri="{BB962C8B-B14F-4D97-AF65-F5344CB8AC3E}">
        <p14:creationId xmlns="" xmlns:p14="http://schemas.microsoft.com/office/powerpoint/2010/main" val="2991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578" y="-16633"/>
            <a:ext cx="9145016" cy="685799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94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Тематическое развлечение по теме «Осторожно, тонкий лёд!»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                                           Группа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08815"/>
            <a:ext cx="4040188" cy="268340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>
                <a:solidFill>
                  <a:schemeClr val="accent5"/>
                </a:solidFill>
              </a:rPr>
              <a:t>«Цыплята»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08288"/>
            <a:ext cx="4041775" cy="2684462"/>
          </a:xfrm>
        </p:spPr>
      </p:pic>
    </p:spTree>
    <p:extLst>
      <p:ext uri="{BB962C8B-B14F-4D97-AF65-F5344CB8AC3E}">
        <p14:creationId xmlns="" xmlns:p14="http://schemas.microsoft.com/office/powerpoint/2010/main" val="23386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Тематическое конструирование 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>
                <a:solidFill>
                  <a:schemeClr val="accent4"/>
                </a:solidFill>
              </a:rPr>
              <a:t>«Помоги бычку перейти через реку»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4536504" cy="381642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20888"/>
            <a:ext cx="3168352" cy="3951288"/>
          </a:xfrm>
        </p:spPr>
      </p:pic>
    </p:spTree>
    <p:extLst>
      <p:ext uri="{BB962C8B-B14F-4D97-AF65-F5344CB8AC3E}">
        <p14:creationId xmlns="" xmlns:p14="http://schemas.microsoft.com/office/powerpoint/2010/main" val="227208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240</Words>
  <Application>Microsoft Office PowerPoint</Application>
  <PresentationFormat>Экран (4:3)</PresentationFormat>
  <Paragraphs>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Презентация – проект по тематической неделе «Весна прекрасна, Весна опасна»  (Открытое занятие - Основы безопасности жизнедеятельности «Осторожно – тонкий лед»)   МБДОУ  г. ИРКУТСКА  детский сад № 115  </vt:lpstr>
      <vt:lpstr>Слайд 2</vt:lpstr>
      <vt:lpstr>Программные задачи проекта</vt:lpstr>
      <vt:lpstr>Прочтите детям ! </vt:lpstr>
      <vt:lpstr>Слайд 5</vt:lpstr>
      <vt:lpstr>Весенний ледоход</vt:lpstr>
      <vt:lpstr>Слайд 7</vt:lpstr>
      <vt:lpstr>Тематическое развлечение по теме «Осторожно, тонкий лёд!»</vt:lpstr>
      <vt:lpstr>Тематическое конструирование  «Помоги бычку перейти через реку»</vt:lpstr>
      <vt:lpstr>Вместе с мамой, вместе с папой строим мостик через реку.</vt:lpstr>
      <vt:lpstr>Бычок спасён! Все довольны!</vt:lpstr>
      <vt:lpstr>Тематическое развлечение по теме «Как Колобок весну искал» группа «Незабудки»</vt:lpstr>
      <vt:lpstr>Совместные развлечения по ОБЖ</vt:lpstr>
      <vt:lpstr>Дети и  родители – приобщение к ЗОЖ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детский сад №115</cp:lastModifiedBy>
  <cp:revision>21</cp:revision>
  <dcterms:created xsi:type="dcterms:W3CDTF">2017-04-06T12:22:31Z</dcterms:created>
  <dcterms:modified xsi:type="dcterms:W3CDTF">2022-04-28T06:27:52Z</dcterms:modified>
</cp:coreProperties>
</file>