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6" r:id="rId3"/>
    <p:sldId id="259" r:id="rId4"/>
    <p:sldId id="257" r:id="rId5"/>
    <p:sldId id="260" r:id="rId6"/>
    <p:sldId id="262" r:id="rId7"/>
    <p:sldId id="261" r:id="rId8"/>
    <p:sldId id="264" r:id="rId9"/>
    <p:sldId id="265" r:id="rId10"/>
    <p:sldId id="263" r:id="rId11"/>
    <p:sldId id="267" r:id="rId12"/>
    <p:sldId id="287" r:id="rId13"/>
    <p:sldId id="281" r:id="rId14"/>
    <p:sldId id="288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647058823529412E-2"/>
          <c:w val="0.57602339181286555"/>
          <c:h val="0.930980392156862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6"/>
            <c:extLst>
              <c:ext xmlns:c16="http://schemas.microsoft.com/office/drawing/2014/chart" uri="{C3380CC4-5D6E-409C-BE32-E72D297353CC}">
                <c16:uniqueId val="{00000000-6837-4465-90B1-8A8B043D4ECB}"/>
              </c:ext>
            </c:extLst>
          </c:dPt>
          <c:dPt>
            <c:idx val="1"/>
            <c:bubble3D val="0"/>
            <c:explosion val="12"/>
            <c:extLst>
              <c:ext xmlns:c16="http://schemas.microsoft.com/office/drawing/2014/chart" uri="{C3380CC4-5D6E-409C-BE32-E72D297353CC}">
                <c16:uniqueId val="{00000001-6837-4465-90B1-8A8B043D4ECB}"/>
              </c:ext>
            </c:extLst>
          </c:dPt>
          <c:dPt>
            <c:idx val="2"/>
            <c:bubble3D val="0"/>
            <c:explosion val="1"/>
            <c:extLst>
              <c:ext xmlns:c16="http://schemas.microsoft.com/office/drawing/2014/chart" uri="{C3380CC4-5D6E-409C-BE32-E72D297353CC}">
                <c16:uniqueId val="{00000002-6837-4465-90B1-8A8B043D4ECB}"/>
              </c:ext>
            </c:extLst>
          </c:dPt>
          <c:cat>
            <c:strRef>
              <c:f>Лист1!$A$2:$A$4</c:f>
              <c:strCache>
                <c:ptCount val="3"/>
                <c:pt idx="0">
                  <c:v>высокие знания</c:v>
                </c:pt>
                <c:pt idx="1">
                  <c:v>достаточно знаний</c:v>
                </c:pt>
                <c:pt idx="2">
                  <c:v>низкие знания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</c:v>
                </c:pt>
                <c:pt idx="1">
                  <c:v>40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37-4465-90B1-8A8B043D4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7368421052631576"/>
          <c:y val="4.085101127064999E-3"/>
          <c:w val="0.34210526315789475"/>
          <c:h val="0.445947197776748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9B14F-800B-4F96-AB4E-7AFC2DE0D3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3FC4BE-4D6C-4865-832F-65AC4FC53604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НОД</a:t>
          </a:r>
          <a:endParaRPr lang="ru-RU" dirty="0"/>
        </a:p>
      </dgm:t>
    </dgm:pt>
    <dgm:pt modelId="{417AF108-4D15-4683-AD7C-67E901265070}" type="parTrans" cxnId="{5BC0B5C2-F2A7-45CF-AB3B-1002C13F8F28}">
      <dgm:prSet/>
      <dgm:spPr/>
      <dgm:t>
        <a:bodyPr/>
        <a:lstStyle/>
        <a:p>
          <a:endParaRPr lang="ru-RU"/>
        </a:p>
      </dgm:t>
    </dgm:pt>
    <dgm:pt modelId="{8D93B92D-6B67-4066-9E9A-2D8EFA4C6659}" type="sibTrans" cxnId="{5BC0B5C2-F2A7-45CF-AB3B-1002C13F8F28}">
      <dgm:prSet/>
      <dgm:spPr/>
      <dgm:t>
        <a:bodyPr/>
        <a:lstStyle/>
        <a:p>
          <a:endParaRPr lang="ru-RU"/>
        </a:p>
      </dgm:t>
    </dgm:pt>
    <dgm:pt modelId="{E6EC7F6E-F3F1-42DE-A68D-43B676EE4381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Увлекательное путешествие в чудесный мир космоса </a:t>
          </a:r>
          <a:endParaRPr lang="ru-RU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dgm:t>
    </dgm:pt>
    <dgm:pt modelId="{F2EB2D57-4739-4781-866D-8A16E8A54683}" type="parTrans" cxnId="{A392B2E1-395B-488A-A65B-848594198514}">
      <dgm:prSet/>
      <dgm:spPr/>
      <dgm:t>
        <a:bodyPr/>
        <a:lstStyle/>
        <a:p>
          <a:endParaRPr lang="ru-RU"/>
        </a:p>
      </dgm:t>
    </dgm:pt>
    <dgm:pt modelId="{EC2E67AA-3DC5-492F-B854-01953B86727A}" type="sibTrans" cxnId="{A392B2E1-395B-488A-A65B-848594198514}">
      <dgm:prSet/>
      <dgm:spPr/>
      <dgm:t>
        <a:bodyPr/>
        <a:lstStyle/>
        <a:p>
          <a:endParaRPr lang="ru-RU"/>
        </a:p>
      </dgm:t>
    </dgm:pt>
    <dgm:pt modelId="{8849AF81-5E13-4EC7-8BD4-71F344C21D9B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Герои и покорители космос</a:t>
          </a:r>
          <a:r>
            <a:rPr lang="ru-RU" dirty="0" smtClean="0">
              <a:solidFill>
                <a:srgbClr val="C00000"/>
              </a:solidFill>
            </a:rPr>
            <a:t>а </a:t>
          </a:r>
          <a:endParaRPr lang="ru-RU" dirty="0">
            <a:solidFill>
              <a:srgbClr val="C00000"/>
            </a:solidFill>
          </a:endParaRPr>
        </a:p>
      </dgm:t>
    </dgm:pt>
    <dgm:pt modelId="{CFED61E5-FF4D-4240-A1F6-5AB78D945C85}" type="parTrans" cxnId="{988865D0-4E12-451B-9946-1C1CB31A6B49}">
      <dgm:prSet/>
      <dgm:spPr/>
      <dgm:t>
        <a:bodyPr/>
        <a:lstStyle/>
        <a:p>
          <a:endParaRPr lang="ru-RU"/>
        </a:p>
      </dgm:t>
    </dgm:pt>
    <dgm:pt modelId="{54DCD040-1099-4064-8454-5DB67B114F63}" type="sibTrans" cxnId="{988865D0-4E12-451B-9946-1C1CB31A6B49}">
      <dgm:prSet/>
      <dgm:spPr/>
      <dgm:t>
        <a:bodyPr/>
        <a:lstStyle/>
        <a:p>
          <a:endParaRPr lang="ru-RU"/>
        </a:p>
      </dgm:t>
    </dgm:pt>
    <dgm:pt modelId="{FFB173F6-90FD-4650-8346-3B2F1273CDCE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Выставка</a:t>
          </a:r>
          <a:endParaRPr lang="ru-RU" dirty="0"/>
        </a:p>
      </dgm:t>
    </dgm:pt>
    <dgm:pt modelId="{BAEFC169-5528-495A-9A36-32FBED9822B1}" type="parTrans" cxnId="{6CD8D77D-E6BC-4845-BD24-0B5AA7691352}">
      <dgm:prSet/>
      <dgm:spPr/>
      <dgm:t>
        <a:bodyPr/>
        <a:lstStyle/>
        <a:p>
          <a:endParaRPr lang="ru-RU"/>
        </a:p>
      </dgm:t>
    </dgm:pt>
    <dgm:pt modelId="{02ABF0E8-9E46-4041-B882-EA9BE9EAA3A9}" type="sibTrans" cxnId="{6CD8D77D-E6BC-4845-BD24-0B5AA7691352}">
      <dgm:prSet/>
      <dgm:spPr/>
      <dgm:t>
        <a:bodyPr/>
        <a:lstStyle/>
        <a:p>
          <a:endParaRPr lang="ru-RU"/>
        </a:p>
      </dgm:t>
    </dgm:pt>
    <dgm:pt modelId="{55F24AF0-2470-4C8F-B201-3F77F8A867C8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Индивидуальный продукт  детского художественного творчества (плакаты, рисунки, оригами, аппликация, </a:t>
          </a:r>
          <a:r>
            <a:rPr lang="ru-RU" dirty="0" err="1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др</a:t>
          </a:r>
          <a:r>
            <a:rPr lang="ru-RU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)</a:t>
          </a:r>
          <a:endParaRPr lang="ru-RU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dgm:t>
    </dgm:pt>
    <dgm:pt modelId="{376D714B-E550-400F-B60F-581AEF02E248}" type="parTrans" cxnId="{8AE62BD5-337F-4991-A95D-A4C7C4675E47}">
      <dgm:prSet/>
      <dgm:spPr/>
      <dgm:t>
        <a:bodyPr/>
        <a:lstStyle/>
        <a:p>
          <a:endParaRPr lang="ru-RU"/>
        </a:p>
      </dgm:t>
    </dgm:pt>
    <dgm:pt modelId="{5DD5A54D-C129-424E-9160-598C5930F043}" type="sibTrans" cxnId="{8AE62BD5-337F-4991-A95D-A4C7C4675E47}">
      <dgm:prSet/>
      <dgm:spPr/>
      <dgm:t>
        <a:bodyPr/>
        <a:lstStyle/>
        <a:p>
          <a:endParaRPr lang="ru-RU"/>
        </a:p>
      </dgm:t>
    </dgm:pt>
    <dgm:pt modelId="{F56F69A5-1635-4C49-AC82-9BFA12473934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Макеты сделанные детьми и их родителями </a:t>
          </a:r>
          <a:endParaRPr lang="ru-RU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dgm:t>
    </dgm:pt>
    <dgm:pt modelId="{42B2C653-DF96-4FFC-83FB-4F64BB24549B}" type="parTrans" cxnId="{1D3F3E23-EEE8-4D7E-9B58-F72BCA0D9E8D}">
      <dgm:prSet/>
      <dgm:spPr/>
      <dgm:t>
        <a:bodyPr/>
        <a:lstStyle/>
        <a:p>
          <a:endParaRPr lang="ru-RU"/>
        </a:p>
      </dgm:t>
    </dgm:pt>
    <dgm:pt modelId="{283EE074-775A-4762-AA24-83BA7195084D}" type="sibTrans" cxnId="{1D3F3E23-EEE8-4D7E-9B58-F72BCA0D9E8D}">
      <dgm:prSet/>
      <dgm:spPr/>
      <dgm:t>
        <a:bodyPr/>
        <a:lstStyle/>
        <a:p>
          <a:endParaRPr lang="ru-RU"/>
        </a:p>
      </dgm:t>
    </dgm:pt>
    <dgm:pt modelId="{97669423-BCC2-4AFA-B838-B8E425077300}">
      <dgm:prSet phldrT="[Текст]"/>
      <dgm:spPr/>
      <dgm:t>
        <a:bodyPr/>
        <a:lstStyle/>
        <a:p>
          <a:r>
            <a:rPr lang="ru-RU" dirty="0" smtClean="0"/>
            <a:t>Развлечение </a:t>
          </a:r>
          <a:endParaRPr lang="ru-RU" dirty="0"/>
        </a:p>
      </dgm:t>
    </dgm:pt>
    <dgm:pt modelId="{B7EF8642-D805-400F-83FB-60DB7BDF7938}" type="parTrans" cxnId="{8C38B4A5-3C2B-4846-B44D-E80BBDBAEF98}">
      <dgm:prSet/>
      <dgm:spPr/>
      <dgm:t>
        <a:bodyPr/>
        <a:lstStyle/>
        <a:p>
          <a:endParaRPr lang="ru-RU"/>
        </a:p>
      </dgm:t>
    </dgm:pt>
    <dgm:pt modelId="{2986D3CF-7B14-49E5-850A-656873968DCA}" type="sibTrans" cxnId="{8C38B4A5-3C2B-4846-B44D-E80BBDBAEF98}">
      <dgm:prSet/>
      <dgm:spPr/>
      <dgm:t>
        <a:bodyPr/>
        <a:lstStyle/>
        <a:p>
          <a:endParaRPr lang="ru-RU"/>
        </a:p>
      </dgm:t>
    </dgm:pt>
    <dgm:pt modelId="{F1C7CD68-92CF-419E-93CB-F207D9561873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«Музыкальное космическое путешествие»</a:t>
          </a:r>
          <a:endParaRPr lang="ru-RU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dgm:t>
    </dgm:pt>
    <dgm:pt modelId="{5464B53B-AC6A-4DA2-8BD2-DB762D6ACBFC}" type="parTrans" cxnId="{80C840F4-5B39-4482-BDE3-FF6B926C0A87}">
      <dgm:prSet/>
      <dgm:spPr/>
      <dgm:t>
        <a:bodyPr/>
        <a:lstStyle/>
        <a:p>
          <a:endParaRPr lang="ru-RU"/>
        </a:p>
      </dgm:t>
    </dgm:pt>
    <dgm:pt modelId="{3FD27243-5887-43C6-91C7-6707F1E01D80}" type="sibTrans" cxnId="{80C840F4-5B39-4482-BDE3-FF6B926C0A87}">
      <dgm:prSet/>
      <dgm:spPr/>
      <dgm:t>
        <a:bodyPr/>
        <a:lstStyle/>
        <a:p>
          <a:endParaRPr lang="ru-RU"/>
        </a:p>
      </dgm:t>
    </dgm:pt>
    <dgm:pt modelId="{D3589534-5E41-476B-A06F-0A017ED79C0B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«Спортивный праздник – «Космические  приключения»</a:t>
          </a:r>
          <a:endParaRPr lang="ru-RU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dgm:t>
    </dgm:pt>
    <dgm:pt modelId="{4EA4C2F7-37CB-4681-AE8A-10E571DEEF33}" type="parTrans" cxnId="{C30C6F61-3800-43B0-99BA-DF8829CE5BFC}">
      <dgm:prSet/>
      <dgm:spPr/>
      <dgm:t>
        <a:bodyPr/>
        <a:lstStyle/>
        <a:p>
          <a:endParaRPr lang="ru-RU"/>
        </a:p>
      </dgm:t>
    </dgm:pt>
    <dgm:pt modelId="{10969B3B-22F8-4840-B596-858E678D7311}" type="sibTrans" cxnId="{C30C6F61-3800-43B0-99BA-DF8829CE5BFC}">
      <dgm:prSet/>
      <dgm:spPr/>
      <dgm:t>
        <a:bodyPr/>
        <a:lstStyle/>
        <a:p>
          <a:endParaRPr lang="ru-RU"/>
        </a:p>
      </dgm:t>
    </dgm:pt>
    <dgm:pt modelId="{5798CD8B-CCAF-4AF6-B580-3A90A6A23626}" type="pres">
      <dgm:prSet presAssocID="{7D09B14F-800B-4F96-AB4E-7AFC2DE0D3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A93A6-D63C-4767-9C30-B16ADE51A6BD}" type="pres">
      <dgm:prSet presAssocID="{8E3FC4BE-4D6C-4865-832F-65AC4FC53604}" presName="composite" presStyleCnt="0"/>
      <dgm:spPr/>
    </dgm:pt>
    <dgm:pt modelId="{8E42D594-9E48-4227-BECC-FE9A0BE14802}" type="pres">
      <dgm:prSet presAssocID="{8E3FC4BE-4D6C-4865-832F-65AC4FC536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2C-85D9-4001-8C0B-B25C5D3C8E00}" type="pres">
      <dgm:prSet presAssocID="{8E3FC4BE-4D6C-4865-832F-65AC4FC536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A274-5B45-4E31-B586-D7FD18B15CC8}" type="pres">
      <dgm:prSet presAssocID="{8D93B92D-6B67-4066-9E9A-2D8EFA4C6659}" presName="sp" presStyleCnt="0"/>
      <dgm:spPr/>
    </dgm:pt>
    <dgm:pt modelId="{83AFFB0C-E34D-4404-BBAA-E4ED0662AB66}" type="pres">
      <dgm:prSet presAssocID="{FFB173F6-90FD-4650-8346-3B2F1273CDCE}" presName="composite" presStyleCnt="0"/>
      <dgm:spPr/>
    </dgm:pt>
    <dgm:pt modelId="{595D027C-39B3-46AC-8DB7-35E397CB1FAE}" type="pres">
      <dgm:prSet presAssocID="{FFB173F6-90FD-4650-8346-3B2F1273CD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67963-CCE2-4E28-A832-4AEFBB654440}" type="pres">
      <dgm:prSet presAssocID="{FFB173F6-90FD-4650-8346-3B2F1273CDC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1CD13-8A20-482C-9C8A-062DF1E12116}" type="pres">
      <dgm:prSet presAssocID="{02ABF0E8-9E46-4041-B882-EA9BE9EAA3A9}" presName="sp" presStyleCnt="0"/>
      <dgm:spPr/>
    </dgm:pt>
    <dgm:pt modelId="{C67DAD2C-2AFD-418E-B42D-83F646E4C676}" type="pres">
      <dgm:prSet presAssocID="{97669423-BCC2-4AFA-B838-B8E425077300}" presName="composite" presStyleCnt="0"/>
      <dgm:spPr/>
    </dgm:pt>
    <dgm:pt modelId="{D57E9E20-D7AD-4CBB-88BC-3CEEEB7FE7E4}" type="pres">
      <dgm:prSet presAssocID="{97669423-BCC2-4AFA-B838-B8E4250773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FB1DE-0981-45C5-B347-2F5505259397}" type="pres">
      <dgm:prSet presAssocID="{97669423-BCC2-4AFA-B838-B8E4250773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C0B5C2-F2A7-45CF-AB3B-1002C13F8F28}" srcId="{7D09B14F-800B-4F96-AB4E-7AFC2DE0D38E}" destId="{8E3FC4BE-4D6C-4865-832F-65AC4FC53604}" srcOrd="0" destOrd="0" parTransId="{417AF108-4D15-4683-AD7C-67E901265070}" sibTransId="{8D93B92D-6B67-4066-9E9A-2D8EFA4C6659}"/>
    <dgm:cxn modelId="{B3EE5A6C-CEE8-4BA1-B170-1790554BF501}" type="presOf" srcId="{F56F69A5-1635-4C49-AC82-9BFA12473934}" destId="{E2B67963-CCE2-4E28-A832-4AEFBB654440}" srcOrd="0" destOrd="1" presId="urn:microsoft.com/office/officeart/2005/8/layout/chevron2"/>
    <dgm:cxn modelId="{A392B2E1-395B-488A-A65B-848594198514}" srcId="{8E3FC4BE-4D6C-4865-832F-65AC4FC53604}" destId="{E6EC7F6E-F3F1-42DE-A68D-43B676EE4381}" srcOrd="0" destOrd="0" parTransId="{F2EB2D57-4739-4781-866D-8A16E8A54683}" sibTransId="{EC2E67AA-3DC5-492F-B854-01953B86727A}"/>
    <dgm:cxn modelId="{148711B4-61E1-47B4-A7E0-EB269C768998}" type="presOf" srcId="{E6EC7F6E-F3F1-42DE-A68D-43B676EE4381}" destId="{8B88252C-85D9-4001-8C0B-B25C5D3C8E00}" srcOrd="0" destOrd="0" presId="urn:microsoft.com/office/officeart/2005/8/layout/chevron2"/>
    <dgm:cxn modelId="{4A454478-8B41-4753-BDC5-E01EAAB9CDBA}" type="presOf" srcId="{8E3FC4BE-4D6C-4865-832F-65AC4FC53604}" destId="{8E42D594-9E48-4227-BECC-FE9A0BE14802}" srcOrd="0" destOrd="0" presId="urn:microsoft.com/office/officeart/2005/8/layout/chevron2"/>
    <dgm:cxn modelId="{1D3F3E23-EEE8-4D7E-9B58-F72BCA0D9E8D}" srcId="{FFB173F6-90FD-4650-8346-3B2F1273CDCE}" destId="{F56F69A5-1635-4C49-AC82-9BFA12473934}" srcOrd="1" destOrd="0" parTransId="{42B2C653-DF96-4FFC-83FB-4F64BB24549B}" sibTransId="{283EE074-775A-4762-AA24-83BA7195084D}"/>
    <dgm:cxn modelId="{80C840F4-5B39-4482-BDE3-FF6B926C0A87}" srcId="{97669423-BCC2-4AFA-B838-B8E425077300}" destId="{F1C7CD68-92CF-419E-93CB-F207D9561873}" srcOrd="0" destOrd="0" parTransId="{5464B53B-AC6A-4DA2-8BD2-DB762D6ACBFC}" sibTransId="{3FD27243-5887-43C6-91C7-6707F1E01D80}"/>
    <dgm:cxn modelId="{6F96155E-920A-48DF-B3D6-AC834EC467E9}" type="presOf" srcId="{D3589534-5E41-476B-A06F-0A017ED79C0B}" destId="{039FB1DE-0981-45C5-B347-2F5505259397}" srcOrd="0" destOrd="1" presId="urn:microsoft.com/office/officeart/2005/8/layout/chevron2"/>
    <dgm:cxn modelId="{988865D0-4E12-451B-9946-1C1CB31A6B49}" srcId="{8E3FC4BE-4D6C-4865-832F-65AC4FC53604}" destId="{8849AF81-5E13-4EC7-8BD4-71F344C21D9B}" srcOrd="1" destOrd="0" parTransId="{CFED61E5-FF4D-4240-A1F6-5AB78D945C85}" sibTransId="{54DCD040-1099-4064-8454-5DB67B114F63}"/>
    <dgm:cxn modelId="{78B2344C-95DD-4C88-BDB4-3F937961D664}" type="presOf" srcId="{8849AF81-5E13-4EC7-8BD4-71F344C21D9B}" destId="{8B88252C-85D9-4001-8C0B-B25C5D3C8E00}" srcOrd="0" destOrd="1" presId="urn:microsoft.com/office/officeart/2005/8/layout/chevron2"/>
    <dgm:cxn modelId="{8C38B4A5-3C2B-4846-B44D-E80BBDBAEF98}" srcId="{7D09B14F-800B-4F96-AB4E-7AFC2DE0D38E}" destId="{97669423-BCC2-4AFA-B838-B8E425077300}" srcOrd="2" destOrd="0" parTransId="{B7EF8642-D805-400F-83FB-60DB7BDF7938}" sibTransId="{2986D3CF-7B14-49E5-850A-656873968DCA}"/>
    <dgm:cxn modelId="{8AE62BD5-337F-4991-A95D-A4C7C4675E47}" srcId="{FFB173F6-90FD-4650-8346-3B2F1273CDCE}" destId="{55F24AF0-2470-4C8F-B201-3F77F8A867C8}" srcOrd="0" destOrd="0" parTransId="{376D714B-E550-400F-B60F-581AEF02E248}" sibTransId="{5DD5A54D-C129-424E-9160-598C5930F043}"/>
    <dgm:cxn modelId="{CDB7EED2-F5A7-4CD3-8F64-2E3404C8DF79}" type="presOf" srcId="{7D09B14F-800B-4F96-AB4E-7AFC2DE0D38E}" destId="{5798CD8B-CCAF-4AF6-B580-3A90A6A23626}" srcOrd="0" destOrd="0" presId="urn:microsoft.com/office/officeart/2005/8/layout/chevron2"/>
    <dgm:cxn modelId="{8971A796-84F3-491F-9BEE-88DB0A5951F5}" type="presOf" srcId="{F1C7CD68-92CF-419E-93CB-F207D9561873}" destId="{039FB1DE-0981-45C5-B347-2F5505259397}" srcOrd="0" destOrd="0" presId="urn:microsoft.com/office/officeart/2005/8/layout/chevron2"/>
    <dgm:cxn modelId="{6CEE3D9C-320D-47DD-A67A-C322B147B819}" type="presOf" srcId="{55F24AF0-2470-4C8F-B201-3F77F8A867C8}" destId="{E2B67963-CCE2-4E28-A832-4AEFBB654440}" srcOrd="0" destOrd="0" presId="urn:microsoft.com/office/officeart/2005/8/layout/chevron2"/>
    <dgm:cxn modelId="{6CD8D77D-E6BC-4845-BD24-0B5AA7691352}" srcId="{7D09B14F-800B-4F96-AB4E-7AFC2DE0D38E}" destId="{FFB173F6-90FD-4650-8346-3B2F1273CDCE}" srcOrd="1" destOrd="0" parTransId="{BAEFC169-5528-495A-9A36-32FBED9822B1}" sibTransId="{02ABF0E8-9E46-4041-B882-EA9BE9EAA3A9}"/>
    <dgm:cxn modelId="{C30C6F61-3800-43B0-99BA-DF8829CE5BFC}" srcId="{97669423-BCC2-4AFA-B838-B8E425077300}" destId="{D3589534-5E41-476B-A06F-0A017ED79C0B}" srcOrd="1" destOrd="0" parTransId="{4EA4C2F7-37CB-4681-AE8A-10E571DEEF33}" sibTransId="{10969B3B-22F8-4840-B596-858E678D7311}"/>
    <dgm:cxn modelId="{6FA7E8D1-6867-4A1C-9DDE-A27F6C9F055B}" type="presOf" srcId="{FFB173F6-90FD-4650-8346-3B2F1273CDCE}" destId="{595D027C-39B3-46AC-8DB7-35E397CB1FAE}" srcOrd="0" destOrd="0" presId="urn:microsoft.com/office/officeart/2005/8/layout/chevron2"/>
    <dgm:cxn modelId="{89581EC9-4301-494D-95F5-BD354B7DB3D2}" type="presOf" srcId="{97669423-BCC2-4AFA-B838-B8E425077300}" destId="{D57E9E20-D7AD-4CBB-88BC-3CEEEB7FE7E4}" srcOrd="0" destOrd="0" presId="urn:microsoft.com/office/officeart/2005/8/layout/chevron2"/>
    <dgm:cxn modelId="{BA4E8A6E-4316-49C1-86F9-BBF4E6C4660E}" type="presParOf" srcId="{5798CD8B-CCAF-4AF6-B580-3A90A6A23626}" destId="{28AA93A6-D63C-4767-9C30-B16ADE51A6BD}" srcOrd="0" destOrd="0" presId="urn:microsoft.com/office/officeart/2005/8/layout/chevron2"/>
    <dgm:cxn modelId="{75A2060F-FCD6-4826-86DC-E2B59BCF062D}" type="presParOf" srcId="{28AA93A6-D63C-4767-9C30-B16ADE51A6BD}" destId="{8E42D594-9E48-4227-BECC-FE9A0BE14802}" srcOrd="0" destOrd="0" presId="urn:microsoft.com/office/officeart/2005/8/layout/chevron2"/>
    <dgm:cxn modelId="{E25D4155-6AAE-445C-B508-A00991326803}" type="presParOf" srcId="{28AA93A6-D63C-4767-9C30-B16ADE51A6BD}" destId="{8B88252C-85D9-4001-8C0B-B25C5D3C8E00}" srcOrd="1" destOrd="0" presId="urn:microsoft.com/office/officeart/2005/8/layout/chevron2"/>
    <dgm:cxn modelId="{870774DA-6C4A-4454-B623-1B8F82067625}" type="presParOf" srcId="{5798CD8B-CCAF-4AF6-B580-3A90A6A23626}" destId="{C77CA274-5B45-4E31-B586-D7FD18B15CC8}" srcOrd="1" destOrd="0" presId="urn:microsoft.com/office/officeart/2005/8/layout/chevron2"/>
    <dgm:cxn modelId="{CC8608B4-AA9D-4A4E-8C19-3574FCD7CFD1}" type="presParOf" srcId="{5798CD8B-CCAF-4AF6-B580-3A90A6A23626}" destId="{83AFFB0C-E34D-4404-BBAA-E4ED0662AB66}" srcOrd="2" destOrd="0" presId="urn:microsoft.com/office/officeart/2005/8/layout/chevron2"/>
    <dgm:cxn modelId="{AE079499-B6AF-41B1-BF61-A4BC36B1D831}" type="presParOf" srcId="{83AFFB0C-E34D-4404-BBAA-E4ED0662AB66}" destId="{595D027C-39B3-46AC-8DB7-35E397CB1FAE}" srcOrd="0" destOrd="0" presId="urn:microsoft.com/office/officeart/2005/8/layout/chevron2"/>
    <dgm:cxn modelId="{76CF931F-9E35-4544-9BD1-341F17311A70}" type="presParOf" srcId="{83AFFB0C-E34D-4404-BBAA-E4ED0662AB66}" destId="{E2B67963-CCE2-4E28-A832-4AEFBB654440}" srcOrd="1" destOrd="0" presId="urn:microsoft.com/office/officeart/2005/8/layout/chevron2"/>
    <dgm:cxn modelId="{8DB1266C-A2A7-4286-ABD9-A2EBBF5CDEC0}" type="presParOf" srcId="{5798CD8B-CCAF-4AF6-B580-3A90A6A23626}" destId="{8291CD13-8A20-482C-9C8A-062DF1E12116}" srcOrd="3" destOrd="0" presId="urn:microsoft.com/office/officeart/2005/8/layout/chevron2"/>
    <dgm:cxn modelId="{A98FA3F6-8846-4EF6-B075-FDA74A78AA37}" type="presParOf" srcId="{5798CD8B-CCAF-4AF6-B580-3A90A6A23626}" destId="{C67DAD2C-2AFD-418E-B42D-83F646E4C676}" srcOrd="4" destOrd="0" presId="urn:microsoft.com/office/officeart/2005/8/layout/chevron2"/>
    <dgm:cxn modelId="{58A2028C-43A7-49AD-8F0D-0F585A819DC8}" type="presParOf" srcId="{C67DAD2C-2AFD-418E-B42D-83F646E4C676}" destId="{D57E9E20-D7AD-4CBB-88BC-3CEEEB7FE7E4}" srcOrd="0" destOrd="0" presId="urn:microsoft.com/office/officeart/2005/8/layout/chevron2"/>
    <dgm:cxn modelId="{9C9F1A8F-EDE2-4083-88B7-55E2315DA859}" type="presParOf" srcId="{C67DAD2C-2AFD-418E-B42D-83F646E4C676}" destId="{039FB1DE-0981-45C5-B347-2F55052593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2D594-9E48-4227-BECC-FE9A0BE14802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lumMod val="75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НОД</a:t>
          </a:r>
          <a:endParaRPr lang="ru-RU" sz="1300" kern="1200" dirty="0"/>
        </a:p>
      </dsp:txBody>
      <dsp:txXfrm rot="-5400000">
        <a:off x="1" y="520688"/>
        <a:ext cx="1039018" cy="445294"/>
      </dsp:txXfrm>
    </dsp:sp>
    <dsp:sp modelId="{8B88252C-85D9-4001-8C0B-B25C5D3C8E00}">
      <dsp:nvSpPr>
        <dsp:cNvPr id="0" name=""/>
        <dsp:cNvSpPr/>
      </dsp:nvSpPr>
      <dsp:spPr>
        <a:xfrm rot="5400000">
          <a:off x="3925539" y="-2885341"/>
          <a:ext cx="964803" cy="6737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Увлекательное путешествие в чудесный мир космоса </a:t>
          </a:r>
          <a:endParaRPr lang="ru-RU" sz="1900" kern="1200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Герои и покорители космос</a:t>
          </a:r>
          <a:r>
            <a:rPr lang="ru-RU" sz="1900" kern="1200" dirty="0" smtClean="0">
              <a:solidFill>
                <a:srgbClr val="C00000"/>
              </a:solidFill>
            </a:rPr>
            <a:t>а </a:t>
          </a:r>
          <a:endParaRPr lang="ru-RU" sz="1900" kern="1200" dirty="0">
            <a:solidFill>
              <a:srgbClr val="C00000"/>
            </a:solidFill>
          </a:endParaRPr>
        </a:p>
      </dsp:txBody>
      <dsp:txXfrm rot="-5400000">
        <a:off x="1039018" y="48278"/>
        <a:ext cx="6690747" cy="870607"/>
      </dsp:txXfrm>
    </dsp:sp>
    <dsp:sp modelId="{595D027C-39B3-46AC-8DB7-35E397CB1FAE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2">
            <a:lumMod val="75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Выставка</a:t>
          </a:r>
          <a:endParaRPr lang="ru-RU" sz="1300" kern="1200" dirty="0"/>
        </a:p>
      </dsp:txBody>
      <dsp:txXfrm rot="-5400000">
        <a:off x="1" y="1809352"/>
        <a:ext cx="1039018" cy="445294"/>
      </dsp:txXfrm>
    </dsp:sp>
    <dsp:sp modelId="{E2B67963-CCE2-4E28-A832-4AEFBB654440}">
      <dsp:nvSpPr>
        <dsp:cNvPr id="0" name=""/>
        <dsp:cNvSpPr/>
      </dsp:nvSpPr>
      <dsp:spPr>
        <a:xfrm rot="5400000">
          <a:off x="3925539" y="-1596677"/>
          <a:ext cx="964803" cy="6737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Индивидуальный продукт  детского художественного творчества (плакаты, рисунки, оригами, аппликация, </a:t>
          </a:r>
          <a:r>
            <a:rPr lang="ru-RU" sz="1900" kern="1200" dirty="0" err="1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др</a:t>
          </a:r>
          <a:r>
            <a:rPr lang="ru-RU" sz="1900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)</a:t>
          </a:r>
          <a:endParaRPr lang="ru-RU" sz="1900" kern="1200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Макеты сделанные детьми и их родителями </a:t>
          </a:r>
          <a:endParaRPr lang="ru-RU" sz="1900" kern="1200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1039018" y="1336942"/>
        <a:ext cx="6690747" cy="870607"/>
      </dsp:txXfrm>
    </dsp:sp>
    <dsp:sp modelId="{D57E9E20-D7AD-4CBB-88BC-3CEEEB7FE7E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Развлечение </a:t>
          </a:r>
          <a:endParaRPr lang="ru-RU" sz="1300" kern="1200" dirty="0"/>
        </a:p>
      </dsp:txBody>
      <dsp:txXfrm rot="-5400000">
        <a:off x="1" y="3098016"/>
        <a:ext cx="1039018" cy="445294"/>
      </dsp:txXfrm>
    </dsp:sp>
    <dsp:sp modelId="{039FB1DE-0981-45C5-B347-2F5505259397}">
      <dsp:nvSpPr>
        <dsp:cNvPr id="0" name=""/>
        <dsp:cNvSpPr/>
      </dsp:nvSpPr>
      <dsp:spPr>
        <a:xfrm rot="5400000">
          <a:off x="3925539" y="-308013"/>
          <a:ext cx="964803" cy="6737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«Музыкальное космическое путешествие»</a:t>
          </a:r>
          <a:endParaRPr lang="ru-RU" sz="1900" kern="1200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«Спортивный праздник – «Космические  приключения»</a:t>
          </a:r>
          <a:endParaRPr lang="ru-RU" sz="1900" kern="1200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1039018" y="2625606"/>
        <a:ext cx="6690747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208823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«Проектная деятельность»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780928"/>
            <a:ext cx="7772400" cy="25202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Банк информационно- выставочного материала   подготовила воспитатель МБДОУ г. Иркутска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 детского сада № 115</a:t>
            </a:r>
          </a:p>
          <a:p>
            <a:pPr algn="ctr"/>
            <a:r>
              <a:rPr lang="ru-RU" sz="3200" dirty="0" err="1" smtClean="0">
                <a:solidFill>
                  <a:srgbClr val="00B050"/>
                </a:solidFill>
              </a:rPr>
              <a:t>Маркевич</a:t>
            </a:r>
            <a:r>
              <a:rPr lang="ru-RU" sz="3200" dirty="0" smtClean="0">
                <a:solidFill>
                  <a:srgbClr val="00B050"/>
                </a:solidFill>
              </a:rPr>
              <a:t> Анастасия Владимировна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Панно, аппликация –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«Первый полет»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группа «Рябинка»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HP\Desktop\20220415_120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26" y="1609725"/>
            <a:ext cx="6696347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Аппликация - «Путешествие в космос»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(группа «колокольчик»)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HP\Desktop\20220415_124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146166" cy="5199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Аппликация - «вперед к звездам»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(группа «ромашка»)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HP\Desktop\20220415_124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7681344" cy="3303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Лепка «забавные инопланетяне</a:t>
            </a:r>
            <a:r>
              <a:rPr lang="ru-RU" sz="2400" dirty="0" smtClean="0">
                <a:solidFill>
                  <a:srgbClr val="7030A0"/>
                </a:solidFill>
              </a:rPr>
              <a:t>»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(группа «незабудки»)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HP\Desktop\20220415_1247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735811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Макет «космонавты на луне»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группа «колокольчики»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HP\Desktop\IMG-20220415-WA00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14488"/>
            <a:ext cx="328614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3876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Результаты целевых   ориентиров  информированности о космосе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и ее покорителях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132856"/>
            <a:ext cx="4191000" cy="419174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Результаты итоговой диагностики: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 высокий уровень показали  (56%) 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средний уровень  (40%),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низкий уровень:  (4%)</a:t>
            </a:r>
            <a:endParaRPr lang="ru-RU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76475"/>
          <a:ext cx="4343400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208823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Тематическая неделя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780928"/>
            <a:ext cx="7772400" cy="2520280"/>
          </a:xfrm>
        </p:spPr>
        <p:txBody>
          <a:bodyPr>
            <a:noAutofit/>
          </a:bodyPr>
          <a:lstStyle/>
          <a:p>
            <a:pPr algn="ctr"/>
            <a:endParaRPr lang="ru-RU" sz="4800" dirty="0" smtClean="0">
              <a:solidFill>
                <a:srgbClr val="00B050"/>
              </a:solidFill>
            </a:endParaRPr>
          </a:p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«Путешествие в космос»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ФГОС ДО     р.2 /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п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2</a:t>
            </a:r>
            <a:r>
              <a:rPr lang="ru-RU" dirty="0" smtClean="0">
                <a:latin typeface="Arial Black" pitchFamily="34" charset="0"/>
              </a:rPr>
              <a:t>.6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Интегративный подход к реализации образовательных областей программы:</a:t>
            </a:r>
          </a:p>
          <a:p>
            <a: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«Познавательное  развитие»</a:t>
            </a:r>
          </a:p>
          <a:p>
            <a: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«Речевое развитие»</a:t>
            </a:r>
          </a:p>
          <a:p>
            <a: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Социально – коммуникативное развитие»</a:t>
            </a:r>
          </a:p>
          <a:p>
            <a: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«Художественно эстетическое развитие»</a:t>
            </a:r>
          </a:p>
          <a:p>
            <a: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«Физическое развитие» </a:t>
            </a:r>
            <a:endParaRPr lang="ru-RU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Психолого</a:t>
            </a:r>
            <a:r>
              <a:rPr lang="ru-RU" sz="2800" dirty="0" smtClean="0">
                <a:solidFill>
                  <a:srgbClr val="C00000"/>
                </a:solidFill>
              </a:rPr>
              <a:t> – педагогическая работа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Формирование гражданской принадлежности, патриотических чувств: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Поддерживать  интерес детей к событиям, происходящим в стране – «День космонавтики»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Воспитывать чувство гордости за  достижения в родной стране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Рассказать детям о Ю.А.Гагарине и других героях космоса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Пути  реализации    проекта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14348" y="1785926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Выставочный материал детского художественного творчества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Коллективные и индивидуальные работы: </a:t>
            </a:r>
          </a:p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Плакаты</a:t>
            </a:r>
          </a:p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Макеты</a:t>
            </a:r>
          </a:p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Панно 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Художественного творчества:</a:t>
            </a:r>
          </a:p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Рисование</a:t>
            </a:r>
          </a:p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Аппликация</a:t>
            </a:r>
          </a:p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Лепка</a:t>
            </a:r>
          </a:p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Оригами</a:t>
            </a:r>
          </a:p>
          <a:p>
            <a:endParaRPr lang="ru-RU" dirty="0" smtClean="0"/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панно - «Загадочный мир  планет»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 группа </a:t>
            </a:r>
            <a:r>
              <a:rPr lang="ru-RU" sz="1800" dirty="0" smtClean="0">
                <a:solidFill>
                  <a:srgbClr val="7030A0"/>
                </a:solidFill>
              </a:rPr>
              <a:t>«Одуванчики»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HP\Desktop\20220415_124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5160"/>
            <a:ext cx="7858180" cy="4046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Панно - «парад планет»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группа </a:t>
            </a:r>
            <a:r>
              <a:rPr lang="ru-RU" sz="2200" dirty="0" smtClean="0">
                <a:solidFill>
                  <a:srgbClr val="7030A0"/>
                </a:solidFill>
              </a:rPr>
              <a:t>«</a:t>
            </a:r>
            <a:r>
              <a:rPr lang="ru-RU" sz="2200" dirty="0" smtClean="0">
                <a:solidFill>
                  <a:srgbClr val="7030A0"/>
                </a:solidFill>
              </a:rPr>
              <a:t>незабудки</a:t>
            </a:r>
            <a:r>
              <a:rPr lang="ru-RU" sz="2200" dirty="0" smtClean="0">
                <a:solidFill>
                  <a:srgbClr val="7030A0"/>
                </a:solidFill>
              </a:rPr>
              <a:t>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Users\HP\Desktop\20220415_124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25" y="1609725"/>
            <a:ext cx="6972550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Панно - «Юные космонавты»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(группа «цыплята»)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HP\Desktop\20220415_1245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5990150" cy="4966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407</TotalTime>
  <Words>233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 Black</vt:lpstr>
      <vt:lpstr>Calibri</vt:lpstr>
      <vt:lpstr>Cambria Math</vt:lpstr>
      <vt:lpstr>Trebuchet MS</vt:lpstr>
      <vt:lpstr>Wingdings</vt:lpstr>
      <vt:lpstr>Wingdings 2</vt:lpstr>
      <vt:lpstr>Изящная</vt:lpstr>
      <vt:lpstr>«Проектная деятельность» </vt:lpstr>
      <vt:lpstr>Тематическая неделя</vt:lpstr>
      <vt:lpstr>    ФГОС ДО     р.2 / п 2.6</vt:lpstr>
      <vt:lpstr>Психолого – педагогическая работа </vt:lpstr>
      <vt:lpstr>Пути  реализации    проекта </vt:lpstr>
      <vt:lpstr>   Выставочный материал детского художественного творчества </vt:lpstr>
      <vt:lpstr> панно - «Загадочный мир  планет»  группа «Одуванчики»</vt:lpstr>
      <vt:lpstr>Панно - «парад планет» группа «незабудки»</vt:lpstr>
      <vt:lpstr>Панно - «Юные космонавты» (группа «цыплята»)</vt:lpstr>
      <vt:lpstr>Панно, аппликация –  «Первый полет» группа «Рябинка»</vt:lpstr>
      <vt:lpstr>Аппликация - «Путешествие в космос» (группа «колокольчик»)</vt:lpstr>
      <vt:lpstr>Аппликация - «вперед к звездам» (группа «ромашка»)</vt:lpstr>
      <vt:lpstr>Лепка «забавные инопланетяне» (группа «незабудки»)</vt:lpstr>
      <vt:lpstr>Макет «космонавты на луне» группа «колокольчики»</vt:lpstr>
      <vt:lpstr>Результаты целевых   ориентиров  информированности о космосе  и ее покорителях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 – тематический проект «Этот  загадочный мир космоса»</dc:title>
  <dc:creator>детский сад №115</dc:creator>
  <cp:lastModifiedBy>Валерий Токарев</cp:lastModifiedBy>
  <cp:revision>49</cp:revision>
  <dcterms:created xsi:type="dcterms:W3CDTF">2016-04-14T10:29:21Z</dcterms:created>
  <dcterms:modified xsi:type="dcterms:W3CDTF">2022-04-25T06:13:23Z</dcterms:modified>
</cp:coreProperties>
</file>