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МБДОУ г Иркутск детский сад № 115.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Творческий отчет по проекту</a:t>
            </a:r>
          </a:p>
          <a:p>
            <a:r>
              <a:rPr lang="ru-RU" dirty="0" smtClean="0"/>
              <a:t>«День матери».</a:t>
            </a:r>
          </a:p>
          <a:p>
            <a:r>
              <a:rPr lang="ru-RU" dirty="0" smtClean="0"/>
              <a:t>Материал </a:t>
            </a:r>
            <a:r>
              <a:rPr lang="ru-RU" dirty="0" smtClean="0"/>
              <a:t>подготовила </a:t>
            </a:r>
            <a:r>
              <a:rPr lang="ru-RU" dirty="0" smtClean="0"/>
              <a:t>воспитатель: </a:t>
            </a:r>
            <a:r>
              <a:rPr lang="ru-RU" dirty="0" err="1" smtClean="0"/>
              <a:t>Норкина</a:t>
            </a:r>
            <a:r>
              <a:rPr lang="ru-RU" dirty="0" smtClean="0"/>
              <a:t> Е.К.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3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«Пусть всегда будет мама» </a:t>
            </a:r>
            <a:r>
              <a:rPr lang="ru-RU" b="1" i="1" dirty="0" smtClean="0"/>
              <a:t> </a:t>
            </a:r>
            <a:r>
              <a:rPr lang="ru-RU" sz="2700" b="1" i="1" dirty="0" smtClean="0"/>
              <a:t>(рисование и аппликация)группа </a:t>
            </a:r>
            <a:r>
              <a:rPr lang="ru-RU" sz="2700" b="1" i="1" dirty="0" smtClean="0"/>
              <a:t>«Цыплята».</a:t>
            </a:r>
            <a:endParaRPr lang="ru-RU" sz="27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Подарки нашим мамам.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16832"/>
            <a:ext cx="4536504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21536"/>
            <a:ext cx="4041775" cy="3232641"/>
          </a:xfrm>
        </p:spPr>
      </p:pic>
    </p:spTree>
    <p:extLst>
      <p:ext uri="{BB962C8B-B14F-4D97-AF65-F5344CB8AC3E}">
        <p14:creationId xmlns:p14="http://schemas.microsoft.com/office/powerpoint/2010/main" xmlns="" val="417639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Спасибо за внимание </a:t>
            </a:r>
            <a:r>
              <a:rPr lang="ru-RU" sz="7200" b="1" i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ФГОС ДО</a:t>
            </a:r>
            <a:r>
              <a:rPr lang="en-US" b="1" i="1" dirty="0" smtClean="0"/>
              <a:t>/</a:t>
            </a:r>
            <a:r>
              <a:rPr lang="ru-RU" b="1" i="1" dirty="0" smtClean="0"/>
              <a:t>р.2</a:t>
            </a:r>
            <a:r>
              <a:rPr lang="en-US" b="1" i="1" dirty="0" smtClean="0"/>
              <a:t>/</a:t>
            </a:r>
            <a:r>
              <a:rPr lang="ru-RU" b="1" i="1" dirty="0" smtClean="0"/>
              <a:t>п.2.6.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Интегративный подход к реализации образовательных областей программы: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«</a:t>
            </a:r>
            <a:r>
              <a:rPr lang="ru-RU" sz="2800" b="1" i="1" dirty="0">
                <a:solidFill>
                  <a:srgbClr val="0070C0"/>
                </a:solidFill>
              </a:rPr>
              <a:t>П</a:t>
            </a:r>
            <a:r>
              <a:rPr lang="ru-RU" sz="2800" b="1" i="1" dirty="0" smtClean="0">
                <a:solidFill>
                  <a:srgbClr val="0070C0"/>
                </a:solidFill>
              </a:rPr>
              <a:t>ознавательное развитие»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«Речевое развитие»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«Социально-коммуникативное развитие»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«Художественно эстетическое развитие»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70C0"/>
                </a:solidFill>
              </a:rPr>
              <a:t>«Физическое развитие»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5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ФГОС ДО</a:t>
            </a:r>
            <a:r>
              <a:rPr lang="en-US" b="1" i="1" dirty="0" smtClean="0"/>
              <a:t>/</a:t>
            </a:r>
            <a:r>
              <a:rPr lang="ru-RU" b="1" i="1" dirty="0" smtClean="0"/>
              <a:t>р. 3.3. п. 3.3.4.</a:t>
            </a:r>
            <a:r>
              <a:rPr lang="en-US" b="1" i="1" dirty="0" smtClean="0"/>
              <a:t>/1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Предметно-пространственная среда должна обеспечить содержательную насыщенность в соответствии с возрастными особенностями детей и содержанию программы: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Игровую, познавательную, исследовательскую и творческую активность всех воспитанников по заданной проблеме,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Эмоциональное благополучие  во взаимодействии с предметно-пространственным окружением,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Возможность самовыражения детей.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6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Программные задачи проекта: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Познакомить детей с праздником «День Матери» в России.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Воспитывать любовь и уважение к </a:t>
            </a:r>
            <a:r>
              <a:rPr lang="ru-RU" sz="2000" i="1" dirty="0" smtClean="0">
                <a:solidFill>
                  <a:srgbClr val="0070C0"/>
                </a:solidFill>
              </a:rPr>
              <a:t>матери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Формировать умение понимать и активно выражать эмоциональное переживание  близких людей.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Развивать творческие способности детей в художественной деятельности, конструировании и музыке.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Показать детям роль матери в семье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Обогащение словарного запаса речи, развитие памяти, эмоционально окрашенной речи.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Развивать воображение, творчество, мелкую моторику рук.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Развивать коммуникативные навыки у детей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Побудить детей выразить благодарность своим мамам за заботу через продуктивную деятельность.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54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 </a:t>
            </a:r>
            <a:r>
              <a:rPr lang="ru-RU" sz="4000" b="1" i="1" dirty="0" smtClean="0"/>
              <a:t>«Для самых любимых</a:t>
            </a:r>
            <a:r>
              <a:rPr lang="ru-RU" sz="4000" b="1" i="1" dirty="0" smtClean="0"/>
              <a:t>» </a:t>
            </a:r>
            <a:br>
              <a:rPr lang="ru-RU" sz="4000" b="1" i="1" dirty="0" smtClean="0"/>
            </a:br>
            <a:r>
              <a:rPr lang="ru-RU" sz="2000" b="1" i="1" dirty="0" smtClean="0"/>
              <a:t>(объемная аппликация)                         </a:t>
            </a:r>
            <a:r>
              <a:rPr lang="ru-RU" sz="4000" b="1" i="1" dirty="0" smtClean="0"/>
              <a:t> </a:t>
            </a:r>
            <a:r>
              <a:rPr lang="ru-RU" sz="1800" b="1" i="1" dirty="0" smtClean="0"/>
              <a:t>группа «Незабудки».</a:t>
            </a: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96" y="1935163"/>
            <a:ext cx="7994008" cy="4389437"/>
          </a:xfrm>
        </p:spPr>
      </p:pic>
    </p:spTree>
    <p:extLst>
      <p:ext uri="{BB962C8B-B14F-4D97-AF65-F5344CB8AC3E}">
        <p14:creationId xmlns:p14="http://schemas.microsoft.com/office/powerpoint/2010/main" xmlns="" val="272032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 </a:t>
            </a:r>
            <a:r>
              <a:rPr lang="ru-RU" sz="4000" b="1" i="1" dirty="0" smtClean="0"/>
              <a:t>«Для наших милых мам»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2800" b="1" i="1" dirty="0" smtClean="0"/>
              <a:t>(</a:t>
            </a:r>
            <a:r>
              <a:rPr lang="ru-RU" sz="2800" b="1" i="1" dirty="0" smtClean="0"/>
              <a:t>рисование) </a:t>
            </a:r>
            <a:r>
              <a:rPr lang="ru-RU" sz="2800" b="1" i="1" dirty="0" smtClean="0"/>
              <a:t>группа </a:t>
            </a:r>
            <a:r>
              <a:rPr lang="ru-RU" sz="2800" b="1" i="1" dirty="0" smtClean="0"/>
              <a:t>«Колокольчики».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14" y="1935163"/>
            <a:ext cx="7786372" cy="4389437"/>
          </a:xfrm>
        </p:spPr>
      </p:pic>
    </p:spTree>
    <p:extLst>
      <p:ext uri="{BB962C8B-B14F-4D97-AF65-F5344CB8AC3E}">
        <p14:creationId xmlns:p14="http://schemas.microsoft.com/office/powerpoint/2010/main" xmlns="" val="196638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«Подарим </a:t>
            </a:r>
            <a:r>
              <a:rPr lang="ru-RU" sz="4000" b="1" i="1" dirty="0" smtClean="0"/>
              <a:t>любимой маме  букет</a:t>
            </a:r>
            <a:r>
              <a:rPr lang="ru-RU" sz="2400" b="1" i="1" dirty="0" smtClean="0"/>
              <a:t>».</a:t>
            </a:r>
            <a:br>
              <a:rPr lang="ru-RU" sz="2400" b="1" i="1" dirty="0" smtClean="0"/>
            </a:br>
            <a:r>
              <a:rPr lang="ru-RU" sz="2400" b="1" i="1" dirty="0" smtClean="0"/>
              <a:t>(объемная аппликация) </a:t>
            </a:r>
            <a:r>
              <a:rPr lang="ru-RU" sz="2400" b="1" i="1" dirty="0" smtClean="0"/>
              <a:t>Группа «Одуванчики»</a:t>
            </a:r>
            <a:endParaRPr lang="ru-RU" sz="2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14" y="1935163"/>
            <a:ext cx="7786372" cy="4389437"/>
          </a:xfrm>
        </p:spPr>
      </p:pic>
    </p:spTree>
    <p:extLst>
      <p:ext uri="{BB962C8B-B14F-4D97-AF65-F5344CB8AC3E}">
        <p14:creationId xmlns:p14="http://schemas.microsoft.com/office/powerpoint/2010/main" xmlns="" val="295091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«Моя любимая </a:t>
            </a:r>
            <a:r>
              <a:rPr lang="ru-RU" b="1" i="1" dirty="0"/>
              <a:t>М</a:t>
            </a:r>
            <a:r>
              <a:rPr lang="ru-RU" b="1" i="1" dirty="0" smtClean="0"/>
              <a:t>ама». </a:t>
            </a:r>
            <a:r>
              <a:rPr lang="ru-RU" b="1" i="1" dirty="0" smtClean="0"/>
              <a:t> </a:t>
            </a:r>
            <a:r>
              <a:rPr lang="ru-RU" sz="2700" b="1" i="1" dirty="0" smtClean="0"/>
              <a:t>(аппликация)</a:t>
            </a:r>
            <a:r>
              <a:rPr lang="ru-RU" sz="2700" b="1" i="1" dirty="0" smtClean="0"/>
              <a:t>Группа </a:t>
            </a:r>
            <a:r>
              <a:rPr lang="ru-RU" sz="2700" b="1" i="1" dirty="0" smtClean="0"/>
              <a:t>«Рябинка»</a:t>
            </a:r>
            <a:endParaRPr lang="ru-RU" sz="27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50" y="1935163"/>
            <a:ext cx="8068699" cy="4389437"/>
          </a:xfrm>
        </p:spPr>
      </p:pic>
    </p:spTree>
    <p:extLst>
      <p:ext uri="{BB962C8B-B14F-4D97-AF65-F5344CB8AC3E}">
        <p14:creationId xmlns:p14="http://schemas.microsoft.com/office/powerpoint/2010/main" xmlns="" val="172882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«Мамин день»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2700" b="1" i="1" dirty="0" smtClean="0"/>
              <a:t>(рисование и конструирование )     </a:t>
            </a:r>
            <a:r>
              <a:rPr lang="ru-RU" sz="2700" b="1" i="1" dirty="0" smtClean="0"/>
              <a:t>группа  «Ромашка</a:t>
            </a:r>
            <a:r>
              <a:rPr lang="ru-RU" sz="2700" b="1" i="1" dirty="0" smtClean="0"/>
              <a:t>».</a:t>
            </a:r>
            <a:endParaRPr lang="ru-RU" sz="27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54" y="1935163"/>
            <a:ext cx="7961691" cy="4389437"/>
          </a:xfrm>
        </p:spPr>
      </p:pic>
    </p:spTree>
    <p:extLst>
      <p:ext uri="{BB962C8B-B14F-4D97-AF65-F5344CB8AC3E}">
        <p14:creationId xmlns:p14="http://schemas.microsoft.com/office/powerpoint/2010/main" xmlns="" val="357944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1502</TotalTime>
  <Words>259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МБДОУ г Иркутск детский сад № 115.</vt:lpstr>
      <vt:lpstr>ФГОС ДО/р.2/п.2.6.</vt:lpstr>
      <vt:lpstr>ФГОС ДО/р. 3.3. п. 3.3.4./1</vt:lpstr>
      <vt:lpstr>Программные задачи проекта:</vt:lpstr>
      <vt:lpstr> «Для самых любимых»  (объемная аппликация)                          группа «Незабудки».</vt:lpstr>
      <vt:lpstr> «Для наших милых мам»  (рисование) группа «Колокольчики».</vt:lpstr>
      <vt:lpstr>«Подарим любимой маме  букет». (объемная аппликация) Группа «Одуванчики»</vt:lpstr>
      <vt:lpstr> «Моя любимая Мама».  (аппликация)Группа «Рябинка»</vt:lpstr>
      <vt:lpstr> «Мамин день»   (рисование и конструирование )     группа  «Ромашка».</vt:lpstr>
      <vt:lpstr> «Пусть всегда будет мама»  (рисование и аппликация)группа «Цыплята».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 Иркутск детский сад № 115.</dc:title>
  <dc:creator>Анатолий</dc:creator>
  <cp:lastModifiedBy>детский сад №115</cp:lastModifiedBy>
  <cp:revision>24</cp:revision>
  <dcterms:created xsi:type="dcterms:W3CDTF">2017-12-02T08:02:25Z</dcterms:created>
  <dcterms:modified xsi:type="dcterms:W3CDTF">2017-12-04T06:06:49Z</dcterms:modified>
</cp:coreProperties>
</file>