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68" r:id="rId6"/>
    <p:sldId id="273" r:id="rId7"/>
    <p:sldId id="269" r:id="rId8"/>
    <p:sldId id="257" r:id="rId9"/>
    <p:sldId id="275" r:id="rId10"/>
    <p:sldId id="276" r:id="rId11"/>
    <p:sldId id="277" r:id="rId12"/>
    <p:sldId id="278" r:id="rId13"/>
    <p:sldId id="279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4C0C-4DA3-A36A-05354E28A596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4C0C-4DA3-A36A-05354E28A59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Сентябрь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0C-4DA3-A36A-05354E28A5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Апрель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0C-4DA3-A36A-05354E28A5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сентябрь </c:v>
                </c:pt>
                <c:pt idx="1">
                  <c:v>октябрь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C-4DA3-A36A-05354E28A59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иллюстрации по теме.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«Птицы на  ветках »,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Социум</a:t>
          </a:r>
          <a:r>
            <a:rPr lang="ru-RU" dirty="0" smtClean="0"/>
            <a:t> 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</a:t>
          </a:r>
          <a:r>
            <a:rPr lang="ru-RU" baseline="0" dirty="0" smtClean="0"/>
            <a:t> родительского уголка по теме «птицы перелетные и зимующие»;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 «Лебеди», «Кукушка»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 праздничных мероприятий в ДОУ.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899AD234-48FA-482C-BA1A-140C774D468D}">
      <dgm:prSet phldrT="[Текст]"/>
      <dgm:spPr/>
      <dgm:t>
        <a:bodyPr/>
        <a:lstStyle/>
        <a:p>
          <a:r>
            <a:rPr lang="ru-RU" dirty="0" smtClean="0"/>
            <a:t>Пословицы  и поговорки о птицах.</a:t>
          </a:r>
          <a:endParaRPr lang="ru-RU" dirty="0"/>
        </a:p>
      </dgm:t>
    </dgm:pt>
    <dgm:pt modelId="{0B2E9C8D-6EDA-4875-A952-189CA0E72F96}" type="parTrans" cxnId="{01C4D446-659B-4FA4-B02A-33425D389FAF}">
      <dgm:prSet/>
      <dgm:spPr/>
      <dgm:t>
        <a:bodyPr/>
        <a:lstStyle/>
        <a:p>
          <a:endParaRPr lang="ru-RU"/>
        </a:p>
      </dgm:t>
    </dgm:pt>
    <dgm:pt modelId="{BC0CCD7F-A376-4CEC-B573-F92B794BD082}" type="sibTrans" cxnId="{01C4D446-659B-4FA4-B02A-33425D389FAF}">
      <dgm:prSet/>
      <dgm:spPr/>
      <dgm:t>
        <a:bodyPr/>
        <a:lstStyle/>
        <a:p>
          <a:endParaRPr lang="ru-RU"/>
        </a:p>
      </dgm:t>
    </dgm:pt>
    <dgm:pt modelId="{AEEBB11C-8CB9-4CB4-8319-5295B9364ECB}">
      <dgm:prSet phldrT="[Текст]"/>
      <dgm:spPr/>
      <dgm:t>
        <a:bodyPr/>
        <a:lstStyle/>
        <a:p>
          <a:r>
            <a:rPr lang="ru-RU" dirty="0" smtClean="0"/>
            <a:t> Лепка  «Птицы с птенцами»</a:t>
          </a:r>
          <a:endParaRPr lang="ru-RU" dirty="0"/>
        </a:p>
      </dgm:t>
    </dgm:pt>
    <dgm:pt modelId="{437700B4-7E6A-4153-9AC2-8FCCCF48EF56}" type="parTrans" cxnId="{128E391D-981F-4B68-98EA-9549120E9144}">
      <dgm:prSet/>
      <dgm:spPr/>
      <dgm:t>
        <a:bodyPr/>
        <a:lstStyle/>
        <a:p>
          <a:endParaRPr lang="ru-RU"/>
        </a:p>
      </dgm:t>
    </dgm:pt>
    <dgm:pt modelId="{A307F32F-82DB-4CB6-B376-364DF47D82EC}" type="sibTrans" cxnId="{128E391D-981F-4B68-98EA-9549120E9144}">
      <dgm:prSet/>
      <dgm:spPr/>
      <dgm:t>
        <a:bodyPr/>
        <a:lstStyle/>
        <a:p>
          <a:endParaRPr lang="ru-RU"/>
        </a:p>
      </dgm:t>
    </dgm:pt>
    <dgm:pt modelId="{690394E2-E992-40BA-8E93-A6BF62D6E7C8}">
      <dgm:prSet phldrT="[Текст]"/>
      <dgm:spPr/>
      <dgm:t>
        <a:bodyPr/>
        <a:lstStyle/>
        <a:p>
          <a:r>
            <a:rPr lang="ru-RU" dirty="0" smtClean="0"/>
            <a:t>Заучивание пословиц, поговорок по теме </a:t>
          </a:r>
          <a:endParaRPr lang="ru-RU" dirty="0"/>
        </a:p>
      </dgm:t>
    </dgm:pt>
    <dgm:pt modelId="{6A7D70BC-08D9-43A1-A4A0-FD40C58B3700}" type="parTrans" cxnId="{23BA897B-EF6A-4AB7-946C-053A98C3D7B3}">
      <dgm:prSet/>
      <dgm:spPr/>
      <dgm:t>
        <a:bodyPr/>
        <a:lstStyle/>
        <a:p>
          <a:endParaRPr lang="ru-RU"/>
        </a:p>
      </dgm:t>
    </dgm:pt>
    <dgm:pt modelId="{3FFCB364-3C22-41C6-8453-F3F58E9B242F}" type="sibTrans" cxnId="{23BA897B-EF6A-4AB7-946C-053A98C3D7B3}">
      <dgm:prSet/>
      <dgm:spPr/>
      <dgm:t>
        <a:bodyPr/>
        <a:lstStyle/>
        <a:p>
          <a:endParaRPr lang="ru-RU"/>
        </a:p>
      </dgm:t>
    </dgm:pt>
    <dgm:pt modelId="{094CA106-8B47-4C42-A5F1-8310D0F3D347}">
      <dgm:prSet phldrT="[Текст]"/>
      <dgm:spPr/>
      <dgm:t>
        <a:bodyPr/>
        <a:lstStyle/>
        <a:p>
          <a:r>
            <a:rPr lang="ru-RU" dirty="0" smtClean="0"/>
            <a:t>Изготовление  макета  «Птицы в гнезде»</a:t>
          </a:r>
          <a:endParaRPr lang="ru-RU" dirty="0"/>
        </a:p>
      </dgm:t>
    </dgm:pt>
    <dgm:pt modelId="{D9415EEB-1939-4FB9-AFB1-3394793010E5}" type="parTrans" cxnId="{0D73E36C-472F-4786-899B-294B91290393}">
      <dgm:prSet/>
      <dgm:spPr/>
      <dgm:t>
        <a:bodyPr/>
        <a:lstStyle/>
        <a:p>
          <a:endParaRPr lang="ru-RU"/>
        </a:p>
      </dgm:t>
    </dgm:pt>
    <dgm:pt modelId="{2FB1991A-456C-459A-8347-F793F2B863D8}" type="sibTrans" cxnId="{0D73E36C-472F-4786-899B-294B91290393}">
      <dgm:prSet/>
      <dgm:spPr/>
      <dgm:t>
        <a:bodyPr/>
        <a:lstStyle/>
        <a:p>
          <a:endParaRPr lang="ru-RU"/>
        </a:p>
      </dgm:t>
    </dgm:pt>
    <dgm:pt modelId="{12DB2FE7-F40F-4124-BA20-341B54B08E01}">
      <dgm:prSet phldrT="[Текст]"/>
      <dgm:spPr/>
      <dgm:t>
        <a:bodyPr/>
        <a:lstStyle/>
        <a:p>
          <a:r>
            <a:rPr lang="ru-RU" dirty="0" smtClean="0"/>
            <a:t>Беседа : «Птицы нашего края»</a:t>
          </a:r>
          <a:endParaRPr lang="ru-RU" dirty="0"/>
        </a:p>
      </dgm:t>
    </dgm:pt>
    <dgm:pt modelId="{0028F98F-8FF0-4C39-ADE9-D7E7D69349D4}" type="parTrans" cxnId="{85B82175-E607-4C94-9671-42C96D90E94B}">
      <dgm:prSet/>
      <dgm:spPr/>
      <dgm:t>
        <a:bodyPr/>
        <a:lstStyle/>
        <a:p>
          <a:endParaRPr lang="ru-RU"/>
        </a:p>
      </dgm:t>
    </dgm:pt>
    <dgm:pt modelId="{02CBEA2B-8609-4811-9A91-9B67B00FE689}" type="sibTrans" cxnId="{85B82175-E607-4C94-9671-42C96D90E94B}">
      <dgm:prSet/>
      <dgm:spPr/>
      <dgm:t>
        <a:bodyPr/>
        <a:lstStyle/>
        <a:p>
          <a:endParaRPr lang="ru-RU"/>
        </a:p>
      </dgm:t>
    </dgm:pt>
    <dgm:pt modelId="{D0475C09-88CD-46E4-85C0-A2ACF6F13E06}">
      <dgm:prSet phldrT="[Текст]"/>
      <dgm:spPr/>
      <dgm:t>
        <a:bodyPr/>
        <a:lstStyle/>
        <a:p>
          <a:r>
            <a:rPr lang="ru-RU" dirty="0" smtClean="0"/>
            <a:t> аппликация «птицы весной»</a:t>
          </a:r>
          <a:endParaRPr lang="ru-RU" dirty="0"/>
        </a:p>
      </dgm:t>
    </dgm:pt>
    <dgm:pt modelId="{9A991395-766D-49F9-B471-4D4D5C6C3D86}" type="parTrans" cxnId="{D8D75C74-8D9A-46F3-B692-03CC12D0A246}">
      <dgm:prSet/>
      <dgm:spPr/>
    </dgm:pt>
    <dgm:pt modelId="{3DA834C8-E16D-4226-ADF1-91FC162A6C3B}" type="sibTrans" cxnId="{D8D75C74-8D9A-46F3-B692-03CC12D0A246}">
      <dgm:prSet/>
      <dgm:spPr/>
    </dgm:pt>
    <dgm:pt modelId="{A340F1C8-97AD-4581-B7D0-A52158AC3DF0}">
      <dgm:prSet phldrT="[Текст]"/>
      <dgm:spPr/>
      <dgm:t>
        <a:bodyPr/>
        <a:lstStyle/>
        <a:p>
          <a:r>
            <a:rPr lang="ru-RU" dirty="0" smtClean="0"/>
            <a:t>подвижные игры по теме птицы.</a:t>
          </a:r>
          <a:endParaRPr lang="ru-RU" dirty="0"/>
        </a:p>
      </dgm:t>
    </dgm:pt>
    <dgm:pt modelId="{0A577FF1-2E8C-439C-A358-A94C8844BE4E}" type="parTrans" cxnId="{895D63DC-CE71-4AC1-A95C-D9DE7B671F4C}">
      <dgm:prSet/>
      <dgm:spPr/>
    </dgm:pt>
    <dgm:pt modelId="{26D10BE2-79F3-413A-90FB-D737D936F8FD}" type="sibTrans" cxnId="{895D63DC-CE71-4AC1-A95C-D9DE7B671F4C}">
      <dgm:prSet/>
      <dgm:spPr/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0D73E36C-472F-4786-899B-294B91290393}" srcId="{97669423-BCC2-4AFA-B838-B8E425077300}" destId="{094CA106-8B47-4C42-A5F1-8310D0F3D347}" srcOrd="3" destOrd="0" parTransId="{D9415EEB-1939-4FB9-AFB1-3394793010E5}" sibTransId="{2FB1991A-456C-459A-8347-F793F2B863D8}"/>
    <dgm:cxn modelId="{D8D75C74-8D9A-46F3-B692-03CC12D0A246}" srcId="{FFB173F6-90FD-4650-8346-3B2F1273CDCE}" destId="{D0475C09-88CD-46E4-85C0-A2ACF6F13E06}" srcOrd="1" destOrd="0" parTransId="{9A991395-766D-49F9-B471-4D4D5C6C3D86}" sibTransId="{3DA834C8-E16D-4226-ADF1-91FC162A6C3B}"/>
    <dgm:cxn modelId="{99B3DF68-8B98-484E-87E1-0D0374A10DDF}" type="presOf" srcId="{12DB2FE7-F40F-4124-BA20-341B54B08E01}" destId="{8B88252C-85D9-4001-8C0B-B25C5D3C8E00}" srcOrd="0" destOrd="3" presId="urn:microsoft.com/office/officeart/2005/8/layout/chevron2"/>
    <dgm:cxn modelId="{23BA897B-EF6A-4AB7-946C-053A98C3D7B3}" srcId="{97669423-BCC2-4AFA-B838-B8E425077300}" destId="{690394E2-E992-40BA-8E93-A6BF62D6E7C8}" srcOrd="2" destOrd="0" parTransId="{6A7D70BC-08D9-43A1-A4A0-FD40C58B3700}" sibTransId="{3FFCB364-3C22-41C6-8453-F3F58E9B242F}"/>
    <dgm:cxn modelId="{9BA43895-E5B7-4808-B8F9-3FD7A36039AD}" srcId="{97669423-BCC2-4AFA-B838-B8E425077300}" destId="{F3A68B19-9E98-41E3-A376-383DAE6FA66C}" srcOrd="1" destOrd="0" parTransId="{B397625A-6747-4949-ADE1-34451E311D67}" sibTransId="{938DECF3-4B8E-443B-BBEC-53B4EEB20499}"/>
    <dgm:cxn modelId="{CBCC7C50-2FBC-4E6D-AC3B-D641116EB205}" type="presOf" srcId="{899AD234-48FA-482C-BA1A-140C774D468D}" destId="{8B88252C-85D9-4001-8C0B-B25C5D3C8E00}" srcOrd="0" destOrd="2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85B82175-E607-4C94-9671-42C96D90E94B}" srcId="{8E3FC4BE-4D6C-4865-832F-65AC4FC53604}" destId="{12DB2FE7-F40F-4124-BA20-341B54B08E01}" srcOrd="3" destOrd="0" parTransId="{0028F98F-8FF0-4C39-ADE9-D7E7D69349D4}" sibTransId="{02CBEA2B-8609-4811-9A91-9B67B00FE689}"/>
    <dgm:cxn modelId="{5746BD2C-6F1F-498A-BA86-A59796133639}" type="presOf" srcId="{A340F1C8-97AD-4581-B7D0-A52158AC3DF0}" destId="{E2B67963-CCE2-4E28-A832-4AEFBB654440}" srcOrd="0" destOrd="2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4A7913DA-6D3B-449C-8035-111EDAA51AAD}" type="presOf" srcId="{094CA106-8B47-4C42-A5F1-8310D0F3D347}" destId="{039FB1DE-0981-45C5-B347-2F5505259397}" srcOrd="0" destOrd="3" presId="urn:microsoft.com/office/officeart/2005/8/layout/chevron2"/>
    <dgm:cxn modelId="{895D63DC-CE71-4AC1-A95C-D9DE7B671F4C}" srcId="{FFB173F6-90FD-4650-8346-3B2F1273CDCE}" destId="{A340F1C8-97AD-4581-B7D0-A52158AC3DF0}" srcOrd="2" destOrd="0" parTransId="{0A577FF1-2E8C-439C-A358-A94C8844BE4E}" sibTransId="{26D10BE2-79F3-413A-90FB-D737D936F8FD}"/>
    <dgm:cxn modelId="{46908DA8-8557-4C1F-99C6-02387EEBE4D4}" type="presOf" srcId="{F3A68B19-9E98-41E3-A376-383DAE6FA66C}" destId="{039FB1DE-0981-45C5-B347-2F5505259397}" srcOrd="0" destOrd="1" presId="urn:microsoft.com/office/officeart/2005/8/layout/chevron2"/>
    <dgm:cxn modelId="{01C4D446-659B-4FA4-B02A-33425D389FAF}" srcId="{8E3FC4BE-4D6C-4865-832F-65AC4FC53604}" destId="{899AD234-48FA-482C-BA1A-140C774D468D}" srcOrd="2" destOrd="0" parTransId="{0B2E9C8D-6EDA-4875-A952-189CA0E72F96}" sibTransId="{BC0CCD7F-A376-4CEC-B573-F92B794BD082}"/>
    <dgm:cxn modelId="{2768D187-E1D3-4DAC-84CF-49493AF43BA3}" type="presOf" srcId="{AEEBB11C-8CB9-4CB4-8319-5295B9364ECB}" destId="{E2B67963-CCE2-4E28-A832-4AEFBB654440}" srcOrd="0" destOrd="3" presId="urn:microsoft.com/office/officeart/2005/8/layout/chevron2"/>
    <dgm:cxn modelId="{01C6663C-F355-475E-9E27-553190AABA1A}" type="presOf" srcId="{690394E2-E992-40BA-8E93-A6BF62D6E7C8}" destId="{039FB1DE-0981-45C5-B347-2F5505259397}" srcOrd="0" destOrd="2" presId="urn:microsoft.com/office/officeart/2005/8/layout/chevron2"/>
    <dgm:cxn modelId="{128E391D-981F-4B68-98EA-9549120E9144}" srcId="{FFB173F6-90FD-4650-8346-3B2F1273CDCE}" destId="{AEEBB11C-8CB9-4CB4-8319-5295B9364ECB}" srcOrd="3" destOrd="0" parTransId="{437700B4-7E6A-4153-9AC2-8FCCCF48EF56}" sibTransId="{A307F32F-82DB-4CB6-B376-364DF47D82EC}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C6260EFE-35E1-46F1-9D06-B2395185756C}" type="presOf" srcId="{D0475C09-88CD-46E4-85C0-A2ACF6F13E06}" destId="{E2B67963-CCE2-4E28-A832-4AEFBB654440}" srcOrd="0" destOrd="1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НОД</a:t>
          </a:r>
          <a:endParaRPr lang="ru-RU" sz="2000" kern="1200" dirty="0"/>
        </a:p>
      </dsp:txBody>
      <dsp:txXfrm rot="-5400000">
        <a:off x="1" y="557734"/>
        <a:ext cx="1114719" cy="477737"/>
      </dsp:txXfrm>
    </dsp:sp>
    <dsp:sp modelId="{8B88252C-85D9-4001-8C0B-B25C5D3C8E00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Рассматривание</a:t>
          </a:r>
          <a:r>
            <a:rPr lang="ru-RU" sz="1200" kern="1200" baseline="0" dirty="0" smtClean="0"/>
            <a:t> иллюстрации по теме.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Чтение художественной литературы «Лебеди», «Кукушка»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Пословицы  и поговорки о птицах.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Беседа : «Птицы нашего края»</a:t>
          </a:r>
          <a:endParaRPr lang="ru-RU" sz="1200" kern="1200" dirty="0"/>
        </a:p>
      </dsp:txBody>
      <dsp:txXfrm rot="-5400000">
        <a:off x="1114720" y="50903"/>
        <a:ext cx="7064351" cy="934038"/>
      </dsp:txXfrm>
    </dsp:sp>
    <dsp:sp modelId="{595D027C-39B3-46AC-8DB7-35E397CB1FAE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Выставка</a:t>
          </a:r>
          <a:endParaRPr lang="ru-RU" sz="2000" kern="1200" dirty="0"/>
        </a:p>
      </dsp:txBody>
      <dsp:txXfrm rot="-5400000">
        <a:off x="1" y="1955850"/>
        <a:ext cx="1114719" cy="477737"/>
      </dsp:txXfrm>
    </dsp:sp>
    <dsp:sp modelId="{E2B67963-CCE2-4E28-A832-4AEFBB654440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Индивидуальный продукт  детского художественного творчества: рисование «Птицы на  ветках »,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аппликация «птицы весной»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подвижные игры по теме птицы.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Лепка  «Птицы с птенцами»</a:t>
          </a:r>
          <a:endParaRPr lang="ru-RU" sz="1200" kern="1200" dirty="0"/>
        </a:p>
      </dsp:txBody>
      <dsp:txXfrm rot="-5400000">
        <a:off x="1114720" y="1449019"/>
        <a:ext cx="7064351" cy="934038"/>
      </dsp:txXfrm>
    </dsp:sp>
    <dsp:sp modelId="{D57E9E20-D7AD-4CBB-88BC-3CEEEB7FE7E4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Социум</a:t>
          </a:r>
          <a:r>
            <a:rPr lang="ru-RU" sz="2000" kern="1200" dirty="0" smtClean="0"/>
            <a:t>  </a:t>
          </a:r>
          <a:endParaRPr lang="ru-RU" sz="2000" kern="1200" dirty="0"/>
        </a:p>
      </dsp:txBody>
      <dsp:txXfrm rot="-5400000">
        <a:off x="1" y="3353966"/>
        <a:ext cx="1114719" cy="477737"/>
      </dsp:txXfrm>
    </dsp:sp>
    <dsp:sp modelId="{039FB1DE-0981-45C5-B347-2F5505259397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Оформление</a:t>
          </a:r>
          <a:r>
            <a:rPr lang="ru-RU" sz="1200" kern="1200" baseline="0" dirty="0" smtClean="0"/>
            <a:t> родительского уголка по теме «птицы перелетные и зимующие»;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Посещение  праздничных мероприятий в ДОУ.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Заучивание пословиц, поговорок по теме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Изготовление  макета  «Птицы в гнезде»</a:t>
          </a:r>
          <a:endParaRPr lang="ru-RU" sz="1200" kern="1200" dirty="0"/>
        </a:p>
      </dsp:txBody>
      <dsp:txXfrm rot="-5400000">
        <a:off x="1114720" y="2847135"/>
        <a:ext cx="7064351" cy="934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Банк информационно- выставочного материала   </a:t>
            </a:r>
            <a:r>
              <a:rPr lang="ru-RU" sz="2600" dirty="0" smtClean="0">
                <a:solidFill>
                  <a:schemeClr val="tx1"/>
                </a:solidFill>
              </a:rPr>
              <a:t>подготовили воспитатели </a:t>
            </a:r>
            <a:r>
              <a:rPr lang="ru-RU" sz="2600" dirty="0">
                <a:solidFill>
                  <a:schemeClr val="tx1"/>
                </a:solidFill>
              </a:rPr>
              <a:t>МБДОУ г. Иркутска</a:t>
            </a:r>
          </a:p>
          <a:p>
            <a:r>
              <a:rPr lang="ru-RU" sz="2600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sz="2600" dirty="0" err="1" smtClean="0">
                <a:solidFill>
                  <a:schemeClr val="tx1"/>
                </a:solidFill>
              </a:rPr>
              <a:t>Магомедкермова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Кизейбат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Камиловна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800" dirty="0" smtClean="0"/>
              <a:t>Максимова Александра Сергеевна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Гр. «Ромашка»</a:t>
            </a:r>
            <a:endParaRPr lang="ru-RU" sz="60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Гр. «Колокольчики»</a:t>
            </a:r>
            <a:endParaRPr lang="ru-RU" sz="60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Гр. «Цыплята»</a:t>
            </a:r>
            <a:endParaRPr lang="ru-RU" sz="6000" b="1" i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Гр. «Рябинка»</a:t>
            </a:r>
            <a:endParaRPr lang="ru-RU" sz="60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20679" cy="459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ориентиры 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имеют элементарные представления о птицах, их характерных особенностях.</a:t>
            </a:r>
          </a:p>
          <a:p>
            <a:r>
              <a:rPr lang="ru-RU" dirty="0" smtClean="0"/>
              <a:t>Проявляют:  бережное отношение к птицам , поддерживают  беседу , высказывают свое мнение о заботе птицах.</a:t>
            </a:r>
          </a:p>
          <a:p>
            <a:r>
              <a:rPr lang="ru-RU" dirty="0" smtClean="0"/>
              <a:t>Откликаются: на предложения участвовать в тематических проектах и </a:t>
            </a:r>
            <a:r>
              <a:rPr lang="ru-RU" dirty="0" err="1" smtClean="0"/>
              <a:t>с\ролевых</a:t>
            </a:r>
            <a:r>
              <a:rPr lang="ru-RU" dirty="0" smtClean="0"/>
              <a:t> играх</a:t>
            </a:r>
          </a:p>
          <a:p>
            <a:r>
              <a:rPr lang="ru-RU" dirty="0" smtClean="0"/>
              <a:t>Ориентируются:  на источники  полученной информации (рассказ, телепередачи, литература, картины, музыкальные произведения,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знаний по теме</a:t>
            </a:r>
            <a:br>
              <a:rPr lang="ru-RU" dirty="0" smtClean="0"/>
            </a:br>
            <a:r>
              <a:rPr lang="ru-RU" dirty="0" smtClean="0"/>
              <a:t> «Птицы»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Тематическая неделя: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944816" cy="4536504"/>
          </a:xfrm>
        </p:spPr>
        <p:txBody>
          <a:bodyPr>
            <a:noAutofit/>
          </a:bodyPr>
          <a:lstStyle/>
          <a:p>
            <a:endParaRPr lang="ru-RU" sz="4800" i="1" dirty="0" smtClean="0"/>
          </a:p>
          <a:p>
            <a:pPr algn="ctr"/>
            <a:r>
              <a:rPr lang="ru-RU" sz="4800" i="1" dirty="0" smtClean="0"/>
              <a:t>«Международный </a:t>
            </a:r>
            <a:endParaRPr lang="ru-RU" sz="4800" i="1" dirty="0"/>
          </a:p>
          <a:p>
            <a:pPr algn="ctr"/>
            <a:r>
              <a:rPr lang="ru-RU" sz="4800" i="1" dirty="0" smtClean="0"/>
              <a:t>День</a:t>
            </a:r>
            <a:r>
              <a:rPr lang="ru-RU" sz="4800" i="1" dirty="0"/>
              <a:t> </a:t>
            </a:r>
            <a:r>
              <a:rPr lang="ru-RU" sz="4800" i="1" dirty="0" smtClean="0"/>
              <a:t>птиц»</a:t>
            </a:r>
            <a:endParaRPr lang="ru-RU" sz="4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Развивать умение сравнивать  разных птиц , выделяя общее и различия.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Рассказать как  птицы приспособлены к жизни в разное время года.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желание помогать  и заботиться   о пернатых  друзьях.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Расширять словарный запас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6179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представление о перелетных и зимующих птицах.</a:t>
            </a:r>
          </a:p>
          <a:p>
            <a:r>
              <a:rPr lang="ru-RU" dirty="0" smtClean="0"/>
              <a:t>Проявление  бережное отношение к птицам.</a:t>
            </a:r>
          </a:p>
          <a:p>
            <a:r>
              <a:rPr lang="ru-RU" dirty="0" smtClean="0"/>
              <a:t>Расширять словарный запас по теме «Птицы зимующие и перелетные»</a:t>
            </a:r>
          </a:p>
          <a:p>
            <a:r>
              <a:rPr lang="ru-RU" dirty="0" smtClean="0"/>
              <a:t>Слушание аудиозапись «Голоса птиц»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Коллективные и индивидуальные работы: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 </a:t>
            </a:r>
          </a:p>
          <a:p>
            <a:r>
              <a:rPr lang="ru-RU" dirty="0">
                <a:solidFill>
                  <a:srgbClr val="0070C0"/>
                </a:solidFill>
              </a:rPr>
              <a:t>Художественного творчества: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Рисование</a:t>
            </a:r>
          </a:p>
          <a:p>
            <a:r>
              <a:rPr lang="ru-RU" dirty="0" smtClean="0"/>
              <a:t>Аппликация «Птицы и птенчики»»</a:t>
            </a:r>
          </a:p>
          <a:p>
            <a:r>
              <a:rPr lang="ru-RU" dirty="0" smtClean="0"/>
              <a:t>Конструирование «домики для птиц»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/>
              <a:t>  Гр. «Одуванчики»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9" y="2060848"/>
            <a:ext cx="4422411" cy="331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2276872"/>
            <a:ext cx="4404552" cy="330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Гр. «Незабудки»</a:t>
            </a:r>
            <a:endParaRPr lang="ru-RU" sz="60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364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Поток</vt:lpstr>
      <vt:lpstr>«Проектная деятельность» </vt:lpstr>
      <vt:lpstr>Тематическая неделя:</vt:lpstr>
      <vt:lpstr>ФГОС ДО     р.2\ п 2,6</vt:lpstr>
      <vt:lpstr>Психолого –педагогическая работа </vt:lpstr>
      <vt:lpstr>Пути  реализации    проекта </vt:lpstr>
      <vt:lpstr>Целевые ориентиры</vt:lpstr>
      <vt:lpstr>Выставочный материал детского художественного творчества </vt:lpstr>
      <vt:lpstr>  Гр. «Одуванчики» </vt:lpstr>
      <vt:lpstr>Гр. «Незабудки»</vt:lpstr>
      <vt:lpstr>Гр. «Ромашка»</vt:lpstr>
      <vt:lpstr>Гр. «Колокольчики»</vt:lpstr>
      <vt:lpstr>Гр. «Цыплята»</vt:lpstr>
      <vt:lpstr>Гр. «Рябинка»</vt:lpstr>
      <vt:lpstr>Целевые ориентиры </vt:lpstr>
      <vt:lpstr>Уровень знаний по теме  «Птицы»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Валерий Токарев</cp:lastModifiedBy>
  <cp:revision>54</cp:revision>
  <dcterms:created xsi:type="dcterms:W3CDTF">2017-01-20T02:56:28Z</dcterms:created>
  <dcterms:modified xsi:type="dcterms:W3CDTF">2022-04-13T01:27:40Z</dcterms:modified>
</cp:coreProperties>
</file>