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66FF33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1080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3" d="100"/>
          <a:sy n="53" d="100"/>
        </p:scale>
        <p:origin x="-2952" y="-84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F05967-B615-4713-AAD3-EDC1FA8EB3C8}" type="datetimeFigureOut">
              <a:rPr lang="ru-RU" smtClean="0"/>
              <a:pPr/>
              <a:t>13.04.2022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2A86D5-21B1-4C30-B5B7-D93824D775A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6131133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FC94A-70BA-46E9-97B3-AF47C12A8F99}" type="datetimeFigureOut">
              <a:rPr lang="ru-RU" smtClean="0"/>
              <a:pPr/>
              <a:t>13.04.2022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05048-750B-4C59-81DE-2CEA1304964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035224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FC94A-70BA-46E9-97B3-AF47C12A8F99}" type="datetimeFigureOut">
              <a:rPr lang="ru-RU" smtClean="0"/>
              <a:pPr/>
              <a:t>13.04.2022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05048-750B-4C59-81DE-2CEA1304964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435273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FC94A-70BA-46E9-97B3-AF47C12A8F99}" type="datetimeFigureOut">
              <a:rPr lang="ru-RU" smtClean="0"/>
              <a:pPr/>
              <a:t>13.04.2022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05048-750B-4C59-81DE-2CEA1304964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540915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FC94A-70BA-46E9-97B3-AF47C12A8F99}" type="datetimeFigureOut">
              <a:rPr lang="ru-RU" smtClean="0"/>
              <a:pPr/>
              <a:t>13.04.2022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05048-750B-4C59-81DE-2CEA1304964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324543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FC94A-70BA-46E9-97B3-AF47C12A8F99}" type="datetimeFigureOut">
              <a:rPr lang="ru-RU" smtClean="0"/>
              <a:pPr/>
              <a:t>13.04.2022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05048-750B-4C59-81DE-2CEA1304964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5602514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FC94A-70BA-46E9-97B3-AF47C12A8F99}" type="datetimeFigureOut">
              <a:rPr lang="ru-RU" smtClean="0"/>
              <a:pPr/>
              <a:t>13.04.2022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05048-750B-4C59-81DE-2CEA1304964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653850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FC94A-70BA-46E9-97B3-AF47C12A8F99}" type="datetimeFigureOut">
              <a:rPr lang="ru-RU" smtClean="0"/>
              <a:pPr/>
              <a:t>13.04.2022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05048-750B-4C59-81DE-2CEA1304964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8096902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FC94A-70BA-46E9-97B3-AF47C12A8F99}" type="datetimeFigureOut">
              <a:rPr lang="ru-RU" smtClean="0"/>
              <a:pPr/>
              <a:t>13.04.2022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05048-750B-4C59-81DE-2CEA1304964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7626773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FC94A-70BA-46E9-97B3-AF47C12A8F99}" type="datetimeFigureOut">
              <a:rPr lang="ru-RU" smtClean="0"/>
              <a:pPr/>
              <a:t>13.04.2022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05048-750B-4C59-81DE-2CEA1304964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1761511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FC94A-70BA-46E9-97B3-AF47C12A8F99}" type="datetimeFigureOut">
              <a:rPr lang="ru-RU" smtClean="0"/>
              <a:pPr/>
              <a:t>13.04.2022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05048-750B-4C59-81DE-2CEA1304964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7956070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FC94A-70BA-46E9-97B3-AF47C12A8F99}" type="datetimeFigureOut">
              <a:rPr lang="ru-RU" smtClean="0"/>
              <a:pPr/>
              <a:t>13.04.2022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05048-750B-4C59-81DE-2CEA1304964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699589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CFC94A-70BA-46E9-97B3-AF47C12A8F99}" type="datetimeFigureOut">
              <a:rPr lang="ru-RU" smtClean="0"/>
              <a:pPr/>
              <a:t>13.04.2022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A05048-750B-4C59-81DE-2CEA1304964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224063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7" Type="http://schemas.microsoft.com/office/2007/relationships/hdphoto" Target="../media/hdphoto19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microsoft.com/office/2007/relationships/hdphoto" Target="../media/hdphoto18.wdp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7" Type="http://schemas.microsoft.com/office/2007/relationships/hdphoto" Target="../media/hdphoto2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microsoft.com/office/2007/relationships/hdphoto" Target="../media/hdphoto20.wdp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2.wdp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7" Type="http://schemas.microsoft.com/office/2007/relationships/hdphoto" Target="../media/hdphoto24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microsoft.com/office/2007/relationships/hdphoto" Target="../media/hdphoto23.wdp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5.wdp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microsoft.com/office/2007/relationships/hdphoto" Target="../media/hdphoto2.wdp"/><Relationship Id="rId4" Type="http://schemas.openxmlformats.org/officeDocument/2006/relationships/image" Target="../media/image2.jpeg"/><Relationship Id="rId9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microsoft.com/office/2007/relationships/hdphoto" Target="../media/hdphoto1.wdp"/><Relationship Id="rId7" Type="http://schemas.microsoft.com/office/2007/relationships/hdphoto" Target="../media/hdphoto6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microsoft.com/office/2007/relationships/hdphoto" Target="../media/hdphoto5.wdp"/><Relationship Id="rId4" Type="http://schemas.openxmlformats.org/officeDocument/2006/relationships/image" Target="../media/image5.jpeg"/><Relationship Id="rId9" Type="http://schemas.microsoft.com/office/2007/relationships/hdphoto" Target="../media/hdphoto7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microsoft.com/office/2007/relationships/hdphoto" Target="../media/hdphoto8.wdp"/><Relationship Id="rId7" Type="http://schemas.microsoft.com/office/2007/relationships/hdphoto" Target="../media/hdphoto10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microsoft.com/office/2007/relationships/hdphoto" Target="../media/hdphoto9.wdp"/><Relationship Id="rId4" Type="http://schemas.openxmlformats.org/officeDocument/2006/relationships/image" Target="../media/image9.jpeg"/><Relationship Id="rId9" Type="http://schemas.microsoft.com/office/2007/relationships/hdphoto" Target="../media/hdphoto11.wdp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7" Type="http://schemas.microsoft.com/office/2007/relationships/hdphoto" Target="../media/hdphoto1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microsoft.com/office/2007/relationships/hdphoto" Target="../media/hdphoto12.wdp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microsoft.com/office/2007/relationships/hdphoto" Target="../media/hdphoto8.wdp"/><Relationship Id="rId7" Type="http://schemas.microsoft.com/office/2007/relationships/hdphoto" Target="../media/hdphoto15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microsoft.com/office/2007/relationships/hdphoto" Target="../media/hdphoto14.wdp"/><Relationship Id="rId4" Type="http://schemas.openxmlformats.org/officeDocument/2006/relationships/image" Target="../media/image14.jpeg"/><Relationship Id="rId9" Type="http://schemas.microsoft.com/office/2007/relationships/hdphoto" Target="../media/hdphoto16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7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180528" y="2463031"/>
            <a:ext cx="9505056" cy="1902073"/>
          </a:xfrm>
        </p:spPr>
        <p:txBody>
          <a:bodyPr>
            <a:normAutofit fontScale="90000"/>
          </a:bodyPr>
          <a:lstStyle/>
          <a:p>
            <a:pPr lvl="0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Развивающая предметно – пространственная среда по пожарной безопасности в ДОУ</a:t>
            </a:r>
            <a:r>
              <a:rPr lang="ru-RU" b="1" dirty="0" smtClean="0">
                <a:solidFill>
                  <a:srgbClr val="002060"/>
                </a:solidFill>
              </a:rPr>
              <a:t/>
            </a:r>
            <a:br>
              <a:rPr lang="ru-RU" b="1" dirty="0" smtClean="0">
                <a:solidFill>
                  <a:srgbClr val="002060"/>
                </a:solidFill>
              </a:rPr>
            </a:b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339752" y="6093296"/>
            <a:ext cx="6757432" cy="871264"/>
          </a:xfrm>
        </p:spPr>
        <p:txBody>
          <a:bodyPr>
            <a:normAutofit/>
          </a:bodyPr>
          <a:lstStyle/>
          <a:p>
            <a:pPr lvl="0" algn="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Банк практического материала подготовили воспитатели                                                                         </a:t>
            </a:r>
            <a:r>
              <a:rPr lang="ru-RU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Поломошнова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Л.А., Тихонова А.В.</a:t>
            </a:r>
          </a:p>
          <a:p>
            <a:pPr algn="r"/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79512" y="861379"/>
            <a:ext cx="878497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МБДОУ г. Иркутск детский сад №115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471395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274638"/>
            <a:ext cx="7056784" cy="850106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Насыщенность Дидактического и наглядного материала 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5">
            <a:extLst>
              <a:ext uri="{FF2B5EF4-FFF2-40B4-BE49-F238E27FC236}">
                <a16:creationId xmlns="" xmlns:a16="http://schemas.microsoft.com/office/drawing/2014/main" id="{5B610D2A-9599-4D37-82C1-DA7A7B4DF79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631032"/>
            <a:ext cx="5181600" cy="38862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Объект 7">
            <a:extLst>
              <a:ext uri="{FF2B5EF4-FFF2-40B4-BE49-F238E27FC236}">
                <a16:creationId xmlns="" xmlns:a16="http://schemas.microsoft.com/office/drawing/2014/main" id="{831EB82C-93A8-4C3D-B9F2-369470C8FA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2348880"/>
            <a:ext cx="3263503" cy="435133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1612853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274638"/>
            <a:ext cx="7056784" cy="850106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Дидактический материал групп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5">
            <a:extLst>
              <a:ext uri="{FF2B5EF4-FFF2-40B4-BE49-F238E27FC236}">
                <a16:creationId xmlns="" xmlns:a16="http://schemas.microsoft.com/office/drawing/2014/main" id="{57606A59-E265-4CD9-BD3B-AFB02C677B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515" y="1412776"/>
            <a:ext cx="4584509" cy="343838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Объект 7">
            <a:extLst>
              <a:ext uri="{FF2B5EF4-FFF2-40B4-BE49-F238E27FC236}">
                <a16:creationId xmlns="" xmlns:a16="http://schemas.microsoft.com/office/drawing/2014/main" id="{D93830BB-14DD-4C70-983A-BFA9CD8525D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2420888"/>
            <a:ext cx="3779391" cy="394613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19418333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60648"/>
            <a:ext cx="8928992" cy="850106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Центры </a:t>
            </a: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детского игрового и  </a:t>
            </a: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художественного творчества </a:t>
            </a: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макетирование)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5645" t="13831" r="10322" b="6911"/>
          <a:stretch/>
        </p:blipFill>
        <p:spPr>
          <a:xfrm>
            <a:off x="232655" y="1628800"/>
            <a:ext cx="8659825" cy="432048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4681018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60648"/>
            <a:ext cx="8928992" cy="850106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Пожарная безопасность </a:t>
            </a:r>
            <a:b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глазами дошкольников (коллективная работа)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5">
            <a:extLst>
              <a:ext uri="{FF2B5EF4-FFF2-40B4-BE49-F238E27FC236}">
                <a16:creationId xmlns="" xmlns:a16="http://schemas.microsoft.com/office/drawing/2014/main" id="{F45C510F-34CD-4063-AA4F-0F6D40E7619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780" t="10587" r="4826" b="9180"/>
          <a:stretch/>
        </p:blipFill>
        <p:spPr>
          <a:xfrm>
            <a:off x="179512" y="1340768"/>
            <a:ext cx="4434939" cy="295232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Объект 7">
            <a:extLst>
              <a:ext uri="{FF2B5EF4-FFF2-40B4-BE49-F238E27FC236}">
                <a16:creationId xmlns="" xmlns:a16="http://schemas.microsoft.com/office/drawing/2014/main" id="{B10AD087-92BE-4901-A13E-87B7F6F508D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752" t="6383" r="5854" b="6025"/>
          <a:stretch/>
        </p:blipFill>
        <p:spPr>
          <a:xfrm>
            <a:off x="4788024" y="3562307"/>
            <a:ext cx="4196434" cy="304973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31265909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60648"/>
            <a:ext cx="8928992" cy="850106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Выставочный материал  продукта детского художественного творчества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871" t="2757" r="10484" b="6564"/>
          <a:stretch/>
        </p:blipFill>
        <p:spPr>
          <a:xfrm>
            <a:off x="251520" y="1531582"/>
            <a:ext cx="8705561" cy="456171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36608274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E9BFBBC6-C665-46E9-93E0-1958977F5C4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7933" t="14246" r="13565"/>
          <a:stretch/>
        </p:blipFill>
        <p:spPr>
          <a:xfrm>
            <a:off x="3997906" y="1412776"/>
            <a:ext cx="4918031" cy="41044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98017" y="1628800"/>
            <a:ext cx="3825911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"Огонь друг – огонь враг»</a:t>
            </a:r>
          </a:p>
          <a:p>
            <a: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«Спички детям не игрушки»</a:t>
            </a:r>
          </a:p>
          <a:p>
            <a: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«Кто пожарным помогает – тот правила не нарушает»</a:t>
            </a:r>
          </a:p>
          <a:p>
            <a: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«Утром , вечером и днем – осторожен будь с огнем»</a:t>
            </a:r>
          </a:p>
        </p:txBody>
      </p:sp>
    </p:spTree>
    <p:extLst>
      <p:ext uri="{BB962C8B-B14F-4D97-AF65-F5344CB8AC3E}">
        <p14:creationId xmlns="" xmlns:p14="http://schemas.microsoft.com/office/powerpoint/2010/main" val="17977408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979712" y="1124745"/>
            <a:ext cx="523832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Проявляйте заботу об окружающих и берегите себя !</a:t>
            </a:r>
            <a:r>
              <a:rPr lang="ru-RU" sz="40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</a:p>
          <a:p>
            <a:pPr algn="ctr"/>
            <a:endParaRPr lang="ru-RU" sz="4000" b="1" dirty="0" smtClean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ru-RU" sz="40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Творческого успеха в работе </a:t>
            </a:r>
            <a:endParaRPr lang="ru-RU" sz="40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550896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799692" y="620688"/>
            <a:ext cx="5544616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ФГОС ДО р.3.3.п.3.3.3</a:t>
            </a:r>
            <a:endParaRPr lang="ru-RU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79512" y="2924944"/>
            <a:ext cx="8964488" cy="936105"/>
          </a:xfrm>
        </p:spPr>
        <p:txBody>
          <a:bodyPr>
            <a:no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Развивающая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предметно – пространственная среда должна обеспечить: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Игровую, познавательную, исследовательскую и творческую активность всех воспитанников, экспериментирование с доступными детям материалами;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Двигательную активность, в том числе развитие крупной и мелкой  моторики, участие в подвижных играх и соревнованиях;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моциональное благополучие во взаимодействии с предметно – пространственным окружением;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озможность самовыражения детей</a:t>
            </a:r>
            <a:r>
              <a:rPr lang="ru-RU" sz="2000" dirty="0" smtClean="0"/>
              <a:t/>
            </a:r>
            <a:br>
              <a:rPr lang="ru-RU" sz="2000" dirty="0" smtClean="0"/>
            </a:br>
            <a:endParaRPr lang="ru-RU" sz="2000" dirty="0"/>
          </a:p>
        </p:txBody>
      </p:sp>
    </p:spTree>
    <p:extLst>
      <p:ext uri="{BB962C8B-B14F-4D97-AF65-F5344CB8AC3E}">
        <p14:creationId xmlns="" xmlns:p14="http://schemas.microsoft.com/office/powerpoint/2010/main" val="17564412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79512" y="920914"/>
            <a:ext cx="89644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у дошкольников знаний, представлений, устойчивых навыков по основам безопасности жизнедеятельности.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79512" y="2996952"/>
            <a:ext cx="8964488" cy="936105"/>
          </a:xfrm>
        </p:spPr>
        <p:txBody>
          <a:bodyPr>
            <a:noAutofit/>
          </a:bodyPr>
          <a:lstStyle/>
          <a:p>
            <a:pPr lvl="0" algn="l">
              <a:lnSpc>
                <a:spcPct val="90000"/>
              </a:lnSpc>
              <a:spcBef>
                <a:spcPts val="1000"/>
              </a:spcBef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-формировать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представления о повышенной опасности, исходящей от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огня.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формировать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определенное отношение к источникам пожарной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опасности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понимать необходимость соблюдения правил пожарной безопасности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-формировать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представление о труде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пожарных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показать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взаимосвязь оперативных служб: 01, 02, 03, 04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-закрепить знания об орудиях труда для борьбы с пожаром и их назначением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воспитать чувство осторожности и самосохранения, уверенность в своих силах, чувство благодарности людям, которые помогают нам в трудных ситуациях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-пополнить словарный запас по поставленной проблеме .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318568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2008" y="1772816"/>
            <a:ext cx="6228182" cy="1830065"/>
          </a:xfrm>
        </p:spPr>
        <p:txBody>
          <a:bodyPr>
            <a:noAutofit/>
          </a:bodyPr>
          <a:lstStyle/>
          <a:p>
            <a:pPr algn="l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сад важная часть жизни каждого человека. В дошкольном образовательном учреждении закладываются первые кирпичики знаний, здесь начинается подготовка маленького человека к взрослой жизни.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детском саду проводят много занятий, рассчитанных на ознакомление ребенка с правилами безопасности. С ранних лет детям объясняют, как вести себя на дороге, как пользоваться техникой, как защитить себя от пожара.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t="7380" r="4223" b="5573"/>
          <a:stretch/>
        </p:blipFill>
        <p:spPr>
          <a:xfrm>
            <a:off x="611560" y="4183742"/>
            <a:ext cx="3096344" cy="234160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Объект 9">
            <a:extLst>
              <a:ext uri="{FF2B5EF4-FFF2-40B4-BE49-F238E27FC236}">
                <a16:creationId xmlns="" xmlns:a16="http://schemas.microsoft.com/office/drawing/2014/main" id="{4DCF0749-CBCD-4A26-833E-363F9E9EB3B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815" r="3264" b="7365"/>
          <a:stretch/>
        </p:blipFill>
        <p:spPr>
          <a:xfrm rot="5400000">
            <a:off x="5830411" y="648894"/>
            <a:ext cx="3609927" cy="267036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=""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4839" t="10841" r="29194" b="15438"/>
          <a:stretch/>
        </p:blipFill>
        <p:spPr>
          <a:xfrm>
            <a:off x="4644008" y="4119176"/>
            <a:ext cx="3123170" cy="233416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30385240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Объект 7">
            <a:extLst>
              <a:ext uri="{FF2B5EF4-FFF2-40B4-BE49-F238E27FC236}">
                <a16:creationId xmlns="" xmlns:a16="http://schemas.microsoft.com/office/drawing/2014/main" id="{3D634337-D1AC-4E05-A6A2-046770D816D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t="7215" b="13932"/>
          <a:stretch/>
        </p:blipFill>
        <p:spPr>
          <a:xfrm>
            <a:off x="186428" y="1412776"/>
            <a:ext cx="3840427" cy="227125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000" t="15908" r="22419" b="6565"/>
          <a:stretch/>
        </p:blipFill>
        <p:spPr>
          <a:xfrm>
            <a:off x="1835696" y="4084168"/>
            <a:ext cx="5188549" cy="277383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=""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5001" t="-865" r="29354" b="12621"/>
          <a:stretch/>
        </p:blipFill>
        <p:spPr>
          <a:xfrm>
            <a:off x="5292080" y="1268760"/>
            <a:ext cx="3367852" cy="24889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Прямоугольник 9"/>
          <p:cNvSpPr/>
          <p:nvPr/>
        </p:nvSpPr>
        <p:spPr>
          <a:xfrm>
            <a:off x="0" y="188640"/>
            <a:ext cx="9144000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Информационные центры для детей и взрослых</a:t>
            </a:r>
            <a:endParaRPr lang="ru-RU" sz="3200" dirty="0"/>
          </a:p>
        </p:txBody>
      </p:sp>
    </p:spTree>
    <p:extLst>
      <p:ext uri="{BB962C8B-B14F-4D97-AF65-F5344CB8AC3E}">
        <p14:creationId xmlns="" xmlns:p14="http://schemas.microsoft.com/office/powerpoint/2010/main" val="10301401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3688" y="274638"/>
            <a:ext cx="5616624" cy="850106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Выставочные стенды</a:t>
            </a:r>
            <a:endParaRPr lang="ru-RU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Объект 5">
            <a:extLst>
              <a:ext uri="{FF2B5EF4-FFF2-40B4-BE49-F238E27FC236}">
                <a16:creationId xmlns="" xmlns:a16="http://schemas.microsoft.com/office/drawing/2014/main" id="{A7848C63-B93A-4664-AB49-6C9103016BF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631" t="6715" r="8004" b="11405"/>
          <a:stretch/>
        </p:blipFill>
        <p:spPr>
          <a:xfrm rot="5400000">
            <a:off x="-344056" y="1877407"/>
            <a:ext cx="3731345" cy="268420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Объект 7">
            <a:extLst>
              <a:ext uri="{FF2B5EF4-FFF2-40B4-BE49-F238E27FC236}">
                <a16:creationId xmlns="" xmlns:a16="http://schemas.microsoft.com/office/drawing/2014/main" id="{B7BC5E38-9F5C-4D49-9FAF-19CA29AFE9B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4714" t="19927" r="18200" b="16828"/>
          <a:stretch/>
        </p:blipFill>
        <p:spPr>
          <a:xfrm rot="5400000">
            <a:off x="6398247" y="1800619"/>
            <a:ext cx="2920179" cy="206477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6D8290E4-138B-4D98-A093-FA704418429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=""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1457"/>
          <a:stretch/>
        </p:blipFill>
        <p:spPr>
          <a:xfrm rot="5400000">
            <a:off x="2576486" y="2642054"/>
            <a:ext cx="4475415" cy="297199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33479448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274638"/>
            <a:ext cx="7056784" cy="850106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Трансформируемый информационный центр групп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678" t="37851" r="11451" b="26021"/>
          <a:stretch/>
        </p:blipFill>
        <p:spPr>
          <a:xfrm>
            <a:off x="179512" y="1484784"/>
            <a:ext cx="7211962" cy="247772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1130" t="21347" r="15616" b="27084"/>
          <a:stretch/>
        </p:blipFill>
        <p:spPr>
          <a:xfrm>
            <a:off x="2123728" y="4293096"/>
            <a:ext cx="6698300" cy="219751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9566759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274638"/>
            <a:ext cx="7056784" cy="850106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Объёмные  тематические буклеты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>
            <a:extLst>
              <a:ext uri="{FF2B5EF4-FFF2-40B4-BE49-F238E27FC236}">
                <a16:creationId xmlns="" xmlns:a16="http://schemas.microsoft.com/office/drawing/2014/main" id="{7E752C34-37BB-4E83-A584-8CD77141842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4458" r="5171" b="15201"/>
          <a:stretch/>
        </p:blipFill>
        <p:spPr>
          <a:xfrm>
            <a:off x="2051720" y="4342144"/>
            <a:ext cx="4913671" cy="234499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Объект 7">
            <a:extLst>
              <a:ext uri="{FF2B5EF4-FFF2-40B4-BE49-F238E27FC236}">
                <a16:creationId xmlns="" xmlns:a16="http://schemas.microsoft.com/office/drawing/2014/main" id="{D61F8AF2-FD73-401D-A464-0C02BF6C589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387135"/>
            <a:ext cx="3586582" cy="268993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=""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904" r="12742"/>
          <a:stretch/>
        </p:blipFill>
        <p:spPr>
          <a:xfrm>
            <a:off x="279294" y="1412776"/>
            <a:ext cx="4508730" cy="264779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36592000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274638"/>
            <a:ext cx="7056784" cy="850106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Модульное информационное  пространство  «Сухой дождь»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8FCA45FA-F2D6-474D-B76B-46033F058D3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6850" b="6734"/>
          <a:stretch/>
        </p:blipFill>
        <p:spPr>
          <a:xfrm rot="5400000">
            <a:off x="1999891" y="2081027"/>
            <a:ext cx="5218018" cy="381463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18991170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199</TotalTime>
  <Words>178</Words>
  <Application>Microsoft Office PowerPoint</Application>
  <PresentationFormat>Экран (4:3)</PresentationFormat>
  <Paragraphs>25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Развивающая предметно – пространственная среда по пожарной безопасности в ДОУ </vt:lpstr>
      <vt:lpstr>Развивающая предметно – пространственная среда должна обеспечить:     1. Игровую, познавательную, исследовательскую и творческую активность всех воспитанников, экспериментирование с доступными детям материалами;  2. Двигательную активность, в том числе развитие крупной и мелкой  моторики, участие в подвижных играх и соревнованиях;       3. Эмоциональное благополучие во взаимодействии с предметно – пространственным окружением;  4. Возможность самовыражения детей </vt:lpstr>
      <vt:lpstr>Задачи: -формировать представления о повышенной опасности, исходящей от огня. -формировать определенное отношение к источникам пожарной опасности -понимать необходимость соблюдения правил пожарной безопасности  -формировать представление о труде пожарных -показать взаимосвязь оперативных служб: 01, 02, 03, 04. -закрепить знания об орудиях труда для борьбы с пожаром и их назначением -воспитать чувство осторожности и самосохранения, уверенность в своих силах, чувство благодарности людям, которые помогают нам в трудных ситуациях -пополнить словарный запас по поставленной проблеме . </vt:lpstr>
      <vt:lpstr>Детский сад важная часть жизни каждого человека. В дошкольном образовательном учреждении закладываются первые кирпичики знаний, здесь начинается подготовка маленького человека к взрослой жизни. В детском саду проводят много занятий, рассчитанных на ознакомление ребенка с правилами безопасности. С ранних лет детям объясняют, как вести себя на дороге, как пользоваться техникой, как защитить себя от пожара. </vt:lpstr>
      <vt:lpstr>Слайд 5</vt:lpstr>
      <vt:lpstr>Выставочные стенды</vt:lpstr>
      <vt:lpstr>Трансформируемый информационный центр групп</vt:lpstr>
      <vt:lpstr>Объёмные  тематические буклеты</vt:lpstr>
      <vt:lpstr>Модульное информационное  пространство  «Сухой дождь»</vt:lpstr>
      <vt:lpstr>Насыщенность Дидактического и наглядного материала </vt:lpstr>
      <vt:lpstr>Дидактический материал групп</vt:lpstr>
      <vt:lpstr>Центры детского игрового и  художественного творчества  (макетирование)</vt:lpstr>
      <vt:lpstr>Пожарная безопасность  глазами дошкольников (коллективная работа)</vt:lpstr>
      <vt:lpstr>Выставочный материал  продукта детского художественного творчества</vt:lpstr>
      <vt:lpstr>Слайд 15</vt:lpstr>
      <vt:lpstr>Слайд 16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винд</dc:creator>
  <cp:lastModifiedBy>детский сад №115</cp:lastModifiedBy>
  <cp:revision>20</cp:revision>
  <dcterms:created xsi:type="dcterms:W3CDTF">2022-03-27T11:40:49Z</dcterms:created>
  <dcterms:modified xsi:type="dcterms:W3CDTF">2022-04-13T08:57:42Z</dcterms:modified>
</cp:coreProperties>
</file>