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0" r:id="rId4"/>
    <p:sldId id="261" r:id="rId5"/>
    <p:sldId id="269" r:id="rId6"/>
    <p:sldId id="265" r:id="rId7"/>
    <p:sldId id="264" r:id="rId8"/>
    <p:sldId id="263" r:id="rId9"/>
    <p:sldId id="262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статичные стенды        90</c:v>
                </c:pt>
                <c:pt idx="1">
                  <c:v>воздушные модули     80</c:v>
                </c:pt>
                <c:pt idx="2">
                  <c:v>дополнить содержание  70</c:v>
                </c:pt>
                <c:pt idx="3">
                  <c:v>выставочные стенды     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02EF1F-C1F9-4F20-9E0E-4AE0B6E9AD83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5F9591-9553-4B98-8313-F3FD45189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44552"/>
            <a:ext cx="6480048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УЧЕРЕЖДЕНИЕ ДЕТСКИЙ САД №115 ГОРОДА ИРКУТСКА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Ленточные </a:t>
            </a:r>
            <a:r>
              <a:rPr lang="ru-RU" sz="3600" b="1" dirty="0" smtClean="0">
                <a:solidFill>
                  <a:srgbClr val="C00000"/>
                </a:solidFill>
              </a:rPr>
              <a:t> и модульные     пространства  для информации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32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74416" y="19702808"/>
            <a:ext cx="29074997" cy="218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25561" b="14943"/>
          <a:stretch>
            <a:fillRect/>
          </a:stretch>
        </p:blipFill>
        <p:spPr bwMode="auto">
          <a:xfrm rot="5400000">
            <a:off x="-24304" y="1616592"/>
            <a:ext cx="5232167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20072" y="1700808"/>
            <a:ext cx="3600400" cy="43204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информирования тематических недель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 каждой возрастной  группе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информационные  легкие, красочные трансформируемые ширмы 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воздушные  и ленточные модули, на которых  размещается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наглядный материал событийного месяца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Центры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для индивидуальных выставок детского творчества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800" y="15742368"/>
            <a:ext cx="38100000" cy="117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0220310_145740.jpg"/>
          <p:cNvPicPr>
            <a:picLocks noChangeAspect="1"/>
          </p:cNvPicPr>
          <p:nvPr/>
        </p:nvPicPr>
        <p:blipFill>
          <a:blip r:embed="rId3" cstate="print"/>
          <a:srcRect t="12927" b="3763"/>
          <a:stretch>
            <a:fillRect/>
          </a:stretch>
        </p:blipFill>
        <p:spPr>
          <a:xfrm>
            <a:off x="827584" y="2060848"/>
            <a:ext cx="748883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373216"/>
            <a:ext cx="7470648" cy="11521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В перспективе создать в каждой возрастной группе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стенды для индивидуальной выставки детей.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Предложения по содержанию и оформлению информационных пространств для детей и их родителей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715200" cy="4497363"/>
          </a:xfrm>
        </p:spPr>
        <p:txBody>
          <a:bodyPr/>
          <a:lstStyle/>
          <a:p>
            <a:r>
              <a:rPr lang="ru-RU" dirty="0" smtClean="0"/>
              <a:t>Оформить мини центры для индивидуальных выставок творческих работ (ребенок, семья)</a:t>
            </a:r>
          </a:p>
          <a:p>
            <a:r>
              <a:rPr lang="ru-RU" dirty="0" smtClean="0"/>
              <a:t>Разработать содержание (по сезонам)  красочных буклетов – памяток о сезонной одежде детей</a:t>
            </a:r>
          </a:p>
          <a:p>
            <a:r>
              <a:rPr lang="ru-RU" dirty="0" smtClean="0"/>
              <a:t>Эстетично оформить контейнер для забытых или потерянных вещей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84776" cy="1295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Результат  выполнения  организации работы по оформлению информационных центров в % соотношении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81200"/>
          <a:ext cx="7086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99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«Оформление информационного пространства  в детском саду  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5373216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Выполнили воспитатели: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Максимова А.С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Лескова О.В</a:t>
            </a:r>
          </a:p>
          <a:p>
            <a:pPr algn="r"/>
            <a:r>
              <a:rPr lang="ru-RU" b="1" dirty="0" err="1" smtClean="0">
                <a:solidFill>
                  <a:srgbClr val="00B050"/>
                </a:solidFill>
              </a:rPr>
              <a:t>Магомедкеримова</a:t>
            </a:r>
            <a:r>
              <a:rPr lang="ru-RU" b="1" dirty="0" smtClean="0">
                <a:solidFill>
                  <a:srgbClr val="00B050"/>
                </a:solidFill>
              </a:rPr>
              <a:t> К.К</a:t>
            </a:r>
          </a:p>
        </p:txBody>
      </p:sp>
      <p:pic>
        <p:nvPicPr>
          <p:cNvPr id="4" name="Рисунок 3" descr="ДС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5328592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306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Информационные центры групп и детского сада в целом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 воспитатель знает, насколько важно наладить хороший контакт с родителями воспитанников.  От этого зависит результативность образовательного и воспитательного процессов. Поэтому оформление информационных центров для родителей – важная и первостепенная задача для воспитателя. Эстетично и содержательно оформленный  информационный  центр    дает возможность повышать коммуникативность в социуме  с родителями.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20228_130913.jpg"/>
          <p:cNvPicPr>
            <a:picLocks noChangeAspect="1"/>
          </p:cNvPicPr>
          <p:nvPr/>
        </p:nvPicPr>
        <p:blipFill>
          <a:blip r:embed="rId2" cstate="print"/>
          <a:srcRect l="12048" t="10040" b="12851"/>
          <a:stretch>
            <a:fillRect/>
          </a:stretch>
        </p:blipFill>
        <p:spPr>
          <a:xfrm rot="5400000">
            <a:off x="3956932" y="1517788"/>
            <a:ext cx="569463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Требования к оформлению информационных центров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Оформление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33123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Информация должна быть динамичной. Минимум раз в две недели материал должен обновляться.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центр для родителей  должен быть доступным и удобным для восприятия информации.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Информация должна быть актуальной, достоверной,  рекомендации и консультации подобраны с учетом возрастных особенностей детей.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Шрифт крупный четкий, текст не объемный.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 должен  быть эстетично  и красочно оформлен.</a:t>
            </a: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132856"/>
            <a:ext cx="3024336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Визитная карточка группы.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Режим, программные задачи воспитания и образования дошкольников.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Информацию о возрастных особенностях детей группы.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Доступно оборудованное место для организации  выставки детских работ.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Доска объявлений.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Меню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Страничка специалистов работающих на группе.</a:t>
            </a:r>
          </a:p>
          <a:p>
            <a:pPr lvl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Консультации и  рекомендации для родителей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Статичные стенды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220228_13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184576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3651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 Для вас родители» -  представлен план работы на месяц, возрастные особенности детей данной группы, режим дня и расписание 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Информационные и 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тематические выставочные стенды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220228_13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20228_131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58112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 родителей оформляются  отчетные выставки с различными детскими работами по тематическим неделям.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Присутствует информационный стенд для родителей, где представлены: режим дня, расписание ОД, план работы с  родителями, другая информация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Вариативность и сменяемость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0220228_131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933056"/>
            <a:ext cx="288032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20228_131633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2" y="1628799"/>
            <a:ext cx="2304254" cy="18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20228_131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40584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11960" y="450912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информирования родителей и детей во всех группах имеются  настенные тематические информационные стенды, папки раскладушки , стенды на вертящейся опоре, папки  передвижки, тематические консультативные буклеты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642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Настенные информационные стенды       с карманами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0220228_13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794478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1187624" y="5157192"/>
            <a:ext cx="720080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653</TotalTime>
  <Words>414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Слайд 1</vt:lpstr>
      <vt:lpstr>Слайд 2</vt:lpstr>
      <vt:lpstr> Информационные центры групп и детского сада в целом </vt:lpstr>
      <vt:lpstr>Слайд 4</vt:lpstr>
      <vt:lpstr>Требования к оформлению информационных центров </vt:lpstr>
      <vt:lpstr>Статичные стенды</vt:lpstr>
      <vt:lpstr>Информационные и  тематические выставочные стенды</vt:lpstr>
      <vt:lpstr>Вариативность и сменяемость </vt:lpstr>
      <vt:lpstr>Настенные информационные стенды       с карманами</vt:lpstr>
      <vt:lpstr>Ленточные  и модульные     пространства  для информации </vt:lpstr>
      <vt:lpstr>Центры  для индивидуальных выставок детского творчества</vt:lpstr>
      <vt:lpstr>Предложения по содержанию и оформлению информационных пространств для детей и их родителей.</vt:lpstr>
      <vt:lpstr>Результат  выполнения  организации работы по оформлению информационных центров в % соотношении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детский сад №115</cp:lastModifiedBy>
  <cp:revision>29</cp:revision>
  <dcterms:created xsi:type="dcterms:W3CDTF">2022-03-02T06:09:18Z</dcterms:created>
  <dcterms:modified xsi:type="dcterms:W3CDTF">2022-04-05T08:07:57Z</dcterms:modified>
</cp:coreProperties>
</file>