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02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82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29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78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65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33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81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506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09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82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61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B07B2-7247-4971-BFE8-7F91F1DD1700}" type="datetimeFigureOut">
              <a:rPr lang="ru-RU" smtClean="0"/>
              <a:t>26.06.2022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5554D-CF03-481B-B5C3-3882517D3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3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29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584233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Constantia" panose="02030602050306030303" pitchFamily="18" charset="0"/>
              </a:rPr>
              <a:t>Материал подготовила воспитатель:</a:t>
            </a:r>
          </a:p>
          <a:p>
            <a:r>
              <a:rPr lang="ru-RU" sz="2000" b="1" dirty="0" err="1" smtClean="0">
                <a:latin typeface="Constantia" panose="02030602050306030303" pitchFamily="18" charset="0"/>
              </a:rPr>
              <a:t>Силиваненко</a:t>
            </a:r>
            <a:r>
              <a:rPr lang="ru-RU" sz="2000" b="1" dirty="0" smtClean="0">
                <a:latin typeface="Constantia" panose="02030602050306030303" pitchFamily="18" charset="0"/>
              </a:rPr>
              <a:t> Анастасия Руслановна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91982" y="623391"/>
            <a:ext cx="80955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Озеленение территории </a:t>
            </a:r>
          </a:p>
          <a:p>
            <a:pPr algn="ctr"/>
            <a:r>
              <a:rPr lang="ru-RU" sz="5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детского сада №115</a:t>
            </a:r>
            <a:endParaRPr lang="ru-RU" sz="54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45415" y="135699"/>
            <a:ext cx="7783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atin typeface="Constantia" panose="02030602050306030303" pitchFamily="18" charset="0"/>
              </a:rPr>
              <a:t>МБДОУ г. Иркутск  детский сад №115</a:t>
            </a:r>
            <a:endParaRPr lang="ru-RU" sz="3200" b="1" i="1" dirty="0">
              <a:latin typeface="Constantia" panose="02030602050306030303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305011"/>
            <a:ext cx="4377458" cy="437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670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0753"/>
            <a:ext cx="12192000" cy="9753601"/>
          </a:xfrm>
        </p:spPr>
      </p:pic>
      <p:sp>
        <p:nvSpPr>
          <p:cNvPr id="9" name="Прямоугольник 8"/>
          <p:cNvSpPr/>
          <p:nvPr/>
        </p:nvSpPr>
        <p:spPr>
          <a:xfrm>
            <a:off x="1792389" y="2042159"/>
            <a:ext cx="8540331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Мы не можем изменить весь мир, </a:t>
            </a:r>
          </a:p>
          <a:p>
            <a:pPr algn="ctr"/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но можем изменить себя, своё отношение</a:t>
            </a:r>
            <a:r>
              <a:rPr lang="ru-RU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 тому,</a:t>
            </a:r>
          </a:p>
          <a:p>
            <a:pPr algn="ctr"/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Что происходит вокруг нас.</a:t>
            </a:r>
          </a:p>
          <a:p>
            <a:pPr algn="ctr"/>
            <a:r>
              <a:rPr lang="ru-RU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Детей учит то, что их окружает!</a:t>
            </a:r>
          </a:p>
        </p:txBody>
      </p:sp>
    </p:spTree>
    <p:extLst>
      <p:ext uri="{BB962C8B-B14F-4D97-AF65-F5344CB8AC3E}">
        <p14:creationId xmlns:p14="http://schemas.microsoft.com/office/powerpoint/2010/main" val="11784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13741"/>
            <a:ext cx="12192000" cy="8439151"/>
          </a:xfrm>
        </p:spPr>
      </p:pic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1" y="1690688"/>
            <a:ext cx="8220905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«Какую громадную, ни с чем</a:t>
            </a:r>
          </a:p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несравнимую роль играет в воспитании</a:t>
            </a:r>
          </a:p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детей обстановка, среди которой они</a:t>
            </a:r>
          </a:p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живут. Тот, кому удается создать такую</a:t>
            </a:r>
          </a:p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обстановку, облегчит свой труд в</a:t>
            </a:r>
          </a:p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высшей степени».</a:t>
            </a:r>
          </a:p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Тихеева Е.И.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33" y="-123314"/>
            <a:ext cx="3695701" cy="454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678889" y="577017"/>
            <a:ext cx="4870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Девиз проекта: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82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8401"/>
            <a:ext cx="12192000" cy="8439151"/>
          </a:xfrm>
        </p:spPr>
      </p:pic>
      <p:sp>
        <p:nvSpPr>
          <p:cNvPr id="7" name="Прямоугольник 6"/>
          <p:cNvSpPr/>
          <p:nvPr/>
        </p:nvSpPr>
        <p:spPr>
          <a:xfrm>
            <a:off x="232901" y="1089244"/>
            <a:ext cx="6305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Актуальность темы:</a:t>
            </a:r>
            <a:endParaRPr lang="ru-RU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0411" y="2459504"/>
            <a:ext cx="873905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Древние говорили: «Убедить своих </a:t>
            </a:r>
            <a:r>
              <a:rPr lang="ru-RU" sz="2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у</a:t>
            </a:r>
            <a:r>
              <a:rPr lang="ru-RU" sz="2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чеников может</a:t>
            </a:r>
          </a:p>
          <a:p>
            <a:r>
              <a:rPr lang="ru-RU" sz="2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 только глубоко убежденный в чём-либо учитель». </a:t>
            </a:r>
          </a:p>
          <a:p>
            <a:r>
              <a:rPr lang="ru-RU" sz="2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Мы убеждены: необходимо окружить</a:t>
            </a:r>
          </a:p>
          <a:p>
            <a:r>
              <a:rPr lang="ru-RU" sz="2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 ребёнка красотой, чтобы он проникся мыслью-важно </a:t>
            </a:r>
          </a:p>
          <a:p>
            <a:r>
              <a:rPr lang="ru-RU" sz="2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не только сохранять красоту, </a:t>
            </a:r>
          </a:p>
          <a:p>
            <a:r>
              <a:rPr lang="ru-RU" sz="2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но и творить её вокруг себя.</a:t>
            </a:r>
          </a:p>
          <a:p>
            <a:r>
              <a:rPr lang="ru-RU" sz="24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Участок детского сада это место, </a:t>
            </a:r>
          </a:p>
          <a:p>
            <a:r>
              <a:rPr lang="ru-RU" sz="24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где воспитатели вместе с детьми </a:t>
            </a:r>
          </a:p>
          <a:p>
            <a:r>
              <a:rPr lang="ru-RU" sz="24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проявляют творчество и фантазию при</a:t>
            </a:r>
          </a:p>
          <a:p>
            <a:r>
              <a:rPr lang="ru-RU" sz="24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 планировке и оформлении участка.</a:t>
            </a:r>
            <a:endParaRPr lang="ru-RU" sz="2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894" y="226838"/>
            <a:ext cx="3014695" cy="40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17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5311"/>
            <a:ext cx="12192000" cy="8439151"/>
          </a:xfrm>
        </p:spPr>
      </p:pic>
      <p:sp>
        <p:nvSpPr>
          <p:cNvPr id="7" name="Прямоугольник 6"/>
          <p:cNvSpPr/>
          <p:nvPr/>
        </p:nvSpPr>
        <p:spPr>
          <a:xfrm>
            <a:off x="4244460" y="212674"/>
            <a:ext cx="4526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Цель проекта: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49968" y="983552"/>
            <a:ext cx="980191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Улучшение экологического и эстетического</a:t>
            </a:r>
          </a:p>
          <a:p>
            <a:pPr algn="just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состояния игровой площадки, рационального ее</a:t>
            </a:r>
          </a:p>
          <a:p>
            <a:pPr algn="just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использования в соответствии с </a:t>
            </a:r>
            <a:r>
              <a:rPr lang="ru-R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воспитательно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</a:p>
          <a:p>
            <a:pPr algn="just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образовательными задачами, повышения ее</a:t>
            </a:r>
          </a:p>
          <a:p>
            <a:pPr algn="just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привлекательности.</a:t>
            </a:r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4" y="983552"/>
            <a:ext cx="2294422" cy="4718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968" y="4373927"/>
            <a:ext cx="2619478" cy="3489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68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028"/>
            <a:ext cx="12192000" cy="83653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2" y="2034064"/>
            <a:ext cx="4480560" cy="448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72" y="1380788"/>
            <a:ext cx="6940742" cy="3374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9586" y="520074"/>
            <a:ext cx="87662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Наш уютный детский сад</a:t>
            </a:r>
            <a:endParaRPr lang="ru-RU" sz="6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07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2913"/>
            <a:ext cx="12382357" cy="85709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436530"/>
            <a:ext cx="4664392" cy="4664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869" y="365125"/>
            <a:ext cx="3334703" cy="382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164446" y="513200"/>
            <a:ext cx="6382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Территория радости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956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2913"/>
            <a:ext cx="12382357" cy="85709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6" y="215150"/>
            <a:ext cx="8442960" cy="4105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92359" y="4478133"/>
            <a:ext cx="6984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 цветочной поляне!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4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049" y="-1713719"/>
            <a:ext cx="12382049" cy="85717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1786002"/>
            <a:ext cx="9387840" cy="456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59865" y="374030"/>
            <a:ext cx="67492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Группа «Колокольчики»</a:t>
            </a:r>
            <a:endParaRPr lang="ru-RU" sz="4800" b="1" i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4800" b="1" i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Группа «Рябинка»</a:t>
            </a:r>
            <a:endParaRPr lang="ru-RU" sz="4800" b="1" i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25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00083"/>
            <a:ext cx="12192000" cy="8358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6487"/>
            <a:ext cx="9418320" cy="45796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95566" y="4876145"/>
            <a:ext cx="6934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Группа «Одуванчики»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612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205</Words>
  <Application>Microsoft Office PowerPoint</Application>
  <PresentationFormat>Широкоэкранный</PresentationFormat>
  <Paragraphs>40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Constantia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9</cp:revision>
  <dcterms:created xsi:type="dcterms:W3CDTF">2022-06-26T06:02:38Z</dcterms:created>
  <dcterms:modified xsi:type="dcterms:W3CDTF">2022-06-26T07:18:43Z</dcterms:modified>
</cp:coreProperties>
</file>