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7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7D4A42-B734-4575-972C-80D0C8452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53F85EE-ADAA-48E1-B3DB-B47642D8B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09A54D-1CD6-456A-9A80-629D7986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E73453-89D9-4D88-8029-5284A6110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3ADD2F-EAF3-41FF-8F72-EFE68101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22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536B9F-0AF0-4582-A16D-5531467E5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76A550-BC28-4067-AEFD-FA194EF9A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F54CC3-98E9-4DF7-8595-9723C1C4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99ABCD-E7B7-4B38-9996-A2BCACF02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F9815D-A874-4AD5-BDFE-B11F8125E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4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EE181A9-46B3-4367-95EB-629FCD59AD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516A1DB-0BC7-40E2-8EFD-76E90A935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F6764A-6FEA-41B8-A745-C61AD71D6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EBF5B3-1F8C-4411-A8E4-9E6E6B12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7943E4-DFBA-47BB-A087-8F05E50DE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0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FA7640-4E0D-4ED9-9908-8113A0AC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9FE81F-8A57-4DDA-BBBF-19CF38A9E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46501F-11A0-4489-9121-B709292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6897E73-D9FF-4446-8F32-961E6F73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013DCE-392B-4D99-B650-35363013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02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61B3B1-9CE0-42C0-BCA8-56FA0C39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B644749-E935-4839-8565-60C8E569C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DD7E9DC-A4A9-4F13-AB66-213863CA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E2E3F2-DCB3-4A0A-A847-2932FBC0C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2BBD8F-2D5A-4D7E-A1CA-13936B7DF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6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3688D8-8B89-47FB-BA88-4511035D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53772F6-B239-497A-A158-B35E9686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C9BB2D-87A3-4BBE-80AC-96F6BD532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29CC141-9D3C-4D9B-8CA1-4AF84138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51DF285-A7B0-48A6-9D93-B62B56DE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4C80BF-52BC-4EB1-ADBE-C739E0487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92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CC66DF-07B1-4918-AC2E-33E6944E6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69D0BD9-EBF0-4449-84D3-EFC618363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10D6825-47EB-44EA-9595-4F38F664C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F317DA3-970C-4368-BA18-AAF08C627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FF51BC4-D47B-430F-815E-BE9ACA4FC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7DAC287-3C5E-47A4-A187-4B1FCB910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52E868A-159A-42B0-ADA1-7F04F09EA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91FB608-1237-44EC-A4F2-A57F4B2C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35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C2FAEA-E370-4BE2-BFE1-C5A9771B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7524D9-771B-42C9-B3A2-886984E8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759A326-E54D-4844-8628-D992BC8A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CC2FCBB3-4946-4F9A-925F-C1014EC9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BA5AB3D-7430-4BF7-B473-B95351E7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A2A2D0A-2792-4FC8-8A96-8BAD41387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AE2B90D-2296-44B2-A009-89EB86E64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94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B63AC-0C5D-47EB-8EAF-4E01A67F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9D2F42-2A83-45B5-A81A-D68659163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6CF00FF-507F-4E26-8E44-971D9AE6A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FB0867C-8A27-46EA-A66D-F365E03C3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7393CFE-8410-4887-A67C-EF761D6D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5680C11-0FCE-4897-B5E8-086C3B01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5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1BC9BCD-C6A9-4284-BC8E-5E30A838D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56B3EB1-4892-4BDA-B0E7-6B9AB0C48B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C4FE1B-8395-46AD-9562-A58858DA9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77CC5EC-21E7-4CFD-AFBF-5BC657554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C9DFF8-1047-4305-80B1-5F8CBB775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1FDFBD-22E7-4FC0-9FA6-F711FD6AB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75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018424-756F-4329-9AF4-0A4646B23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00541D3-70B2-4D7F-9736-053A050F4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72D4853-82C4-440F-82D6-2048B2E00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EEDCD-855B-4C95-8AC5-86765432B5FE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99923F-4175-4A75-983A-20651A9AF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7F6E857-8A99-4202-BABE-36D85A6D8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B9DB1-1D0E-4096-9AD6-F6BA779CB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09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E6765E3-56FB-41D4-B004-50FE80437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883" y="883919"/>
            <a:ext cx="8117059" cy="1254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8261A3-EE06-4550-9384-57A797756BE4}"/>
              </a:ext>
            </a:extLst>
          </p:cNvPr>
          <p:cNvSpPr txBox="1"/>
          <p:nvPr/>
        </p:nvSpPr>
        <p:spPr>
          <a:xfrm>
            <a:off x="1941342" y="1983545"/>
            <a:ext cx="8117059" cy="181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2981A5-0594-43CB-9914-1DD72318499A}"/>
              </a:ext>
            </a:extLst>
          </p:cNvPr>
          <p:cNvSpPr txBox="1"/>
          <p:nvPr/>
        </p:nvSpPr>
        <p:spPr>
          <a:xfrm>
            <a:off x="1406769" y="2138289"/>
            <a:ext cx="9664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Comic Sans MS" panose="030F0702030302020204" pitchFamily="66" charset="0"/>
              </a:rPr>
              <a:t>Творческий отчет по проекту </a:t>
            </a:r>
          </a:p>
          <a:p>
            <a:pPr algn="ctr"/>
            <a:r>
              <a:rPr lang="ru-RU" sz="4000" dirty="0">
                <a:latin typeface="Comic Sans MS" panose="030F0702030302020204" pitchFamily="66" charset="0"/>
              </a:rPr>
              <a:t>«Историческая река времени. </a:t>
            </a:r>
          </a:p>
          <a:p>
            <a:pPr algn="ctr"/>
            <a:r>
              <a:rPr lang="ru-RU" sz="4000" dirty="0">
                <a:latin typeface="Comic Sans MS" panose="030F0702030302020204" pitchFamily="66" charset="0"/>
              </a:rPr>
              <a:t>85 лет Иркутской области.»</a:t>
            </a:r>
          </a:p>
        </p:txBody>
      </p:sp>
    </p:spTree>
    <p:extLst>
      <p:ext uri="{BB962C8B-B14F-4D97-AF65-F5344CB8AC3E}">
        <p14:creationId xmlns:p14="http://schemas.microsoft.com/office/powerpoint/2010/main" val="373208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32C2C21-7D13-4B35-A71A-6F30601D6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68766"/>
            <a:ext cx="10515600" cy="56892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070886-70CF-45FA-96C6-9016144EE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41280" cy="803641"/>
          </a:xfrm>
          <a:gradFill>
            <a:gsLst>
              <a:gs pos="0">
                <a:srgbClr val="FFFF00"/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Театральная деятельность </a:t>
            </a:r>
          </a:p>
        </p:txBody>
      </p:sp>
    </p:spTree>
    <p:extLst>
      <p:ext uri="{BB962C8B-B14F-4D97-AF65-F5344CB8AC3E}">
        <p14:creationId xmlns:p14="http://schemas.microsoft.com/office/powerpoint/2010/main" val="281107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95B02E-3F7B-452C-94E9-8AD98D3A5C82}"/>
              </a:ext>
            </a:extLst>
          </p:cNvPr>
          <p:cNvSpPr txBox="1"/>
          <p:nvPr/>
        </p:nvSpPr>
        <p:spPr>
          <a:xfrm>
            <a:off x="1547446" y="661182"/>
            <a:ext cx="9791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 b="1" i="1">
                <a:solidFill>
                  <a:srgbClr val="FF0000"/>
                </a:solidFill>
                <a:latin typeface="Calibri Light" panose="020F0302020204030204"/>
              </a:rPr>
              <a:t>ФГОС ДО \ р.2.\п.2.6.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A411AF-E654-41A9-8BDC-3E1B421F28D2}"/>
              </a:ext>
            </a:extLst>
          </p:cNvPr>
          <p:cNvSpPr txBox="1"/>
          <p:nvPr/>
        </p:nvSpPr>
        <p:spPr>
          <a:xfrm>
            <a:off x="2636520" y="2011680"/>
            <a:ext cx="8839200" cy="3901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Интегративный подход к реализации образовательных областей программы: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«Познавательное  развитие»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«Речевое развитие»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«Социально – коммуникативное развитие»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«Художественно эстетическое развитие»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3200" b="1" dirty="0">
                <a:solidFill>
                  <a:srgbClr val="7030A0"/>
                </a:solidFill>
              </a:rPr>
              <a:t>«Физическое развитие» </a:t>
            </a:r>
          </a:p>
        </p:txBody>
      </p:sp>
    </p:spTree>
    <p:extLst>
      <p:ext uri="{BB962C8B-B14F-4D97-AF65-F5344CB8AC3E}">
        <p14:creationId xmlns:p14="http://schemas.microsoft.com/office/powerpoint/2010/main" val="424801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68DDAF-CA94-498D-8C03-FE9A0D722CB6}"/>
              </a:ext>
            </a:extLst>
          </p:cNvPr>
          <p:cNvSpPr txBox="1"/>
          <p:nvPr/>
        </p:nvSpPr>
        <p:spPr>
          <a:xfrm>
            <a:off x="2240280" y="701040"/>
            <a:ext cx="8793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400">
                <a:solidFill>
                  <a:srgbClr val="FF0000"/>
                </a:solidFill>
                <a:latin typeface="Comic Sans MS" panose="030F0702030302020204" pitchFamily="66" charset="0"/>
              </a:rPr>
              <a:t>Программные задачи проекта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9C6526F-15CD-4FDD-A3AC-576B280ED924}"/>
              </a:ext>
            </a:extLst>
          </p:cNvPr>
          <p:cNvSpPr txBox="1"/>
          <p:nvPr/>
        </p:nvSpPr>
        <p:spPr>
          <a:xfrm>
            <a:off x="1920240" y="1935480"/>
            <a:ext cx="8991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</a:pP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Расширять представления детей о Иркутской области.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</a:pP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Способствовать развитию мышления в процессе сравнения города в прошлом и настоящем.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</a:pP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Развивать интерес и уважение к истории города, любовь к малой родине.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</a:pP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Формировать навыки безопасного поведения на дороге.</a:t>
            </a:r>
          </a:p>
          <a:p>
            <a:pPr marL="274320" lvl="0" indent="-274320">
              <a:spcBef>
                <a:spcPts val="580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</a:pPr>
            <a:r>
              <a:rPr lang="ru-RU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Развивать умение выполнять индивидуальные и коллективные поручения.</a:t>
            </a:r>
          </a:p>
        </p:txBody>
      </p:sp>
    </p:spTree>
    <p:extLst>
      <p:ext uri="{BB962C8B-B14F-4D97-AF65-F5344CB8AC3E}">
        <p14:creationId xmlns:p14="http://schemas.microsoft.com/office/powerpoint/2010/main" val="328007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C477CA-059D-472E-85F8-3C6EEFF6B788}"/>
              </a:ext>
            </a:extLst>
          </p:cNvPr>
          <p:cNvSpPr txBox="1"/>
          <p:nvPr/>
        </p:nvSpPr>
        <p:spPr>
          <a:xfrm>
            <a:off x="1554480" y="960120"/>
            <a:ext cx="9433560" cy="144655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lvl="0"/>
            <a:r>
              <a:rPr lang="ru-RU" sz="4400" dirty="0">
                <a:solidFill>
                  <a:srgbClr val="FF0000"/>
                </a:solidFill>
                <a:latin typeface="Comic Sans MS" panose="030F0702030302020204" pitchFamily="66" charset="0"/>
              </a:rPr>
              <a:t>Оформление Информационных центров для детей и взрослых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B16FEFF-0B63-43D7-9FD2-0D022E9F1F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" y="2612898"/>
            <a:ext cx="9433560" cy="42451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  <a:bevelB w="114300" prst="artDeco"/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70E2A53-237E-440C-A941-8AB8F0616E89}"/>
              </a:ext>
            </a:extLst>
          </p:cNvPr>
          <p:cNvSpPr txBox="1"/>
          <p:nvPr/>
        </p:nvSpPr>
        <p:spPr>
          <a:xfrm>
            <a:off x="7498080" y="6324600"/>
            <a:ext cx="4526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Выставочные центры</a:t>
            </a:r>
          </a:p>
        </p:txBody>
      </p:sp>
    </p:spTree>
    <p:extLst>
      <p:ext uri="{BB962C8B-B14F-4D97-AF65-F5344CB8AC3E}">
        <p14:creationId xmlns:p14="http://schemas.microsoft.com/office/powerpoint/2010/main" val="94276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CED279-EA57-4E4F-8449-1D710A009AC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Центры детского художественного творчества </a:t>
            </a:r>
            <a:b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(макетирование)</a:t>
            </a:r>
            <a:r>
              <a:rPr lang="ru-RU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7D4CB10-31CC-4BD3-B4EB-21CC8A741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5" y="2014074"/>
            <a:ext cx="5971735" cy="4478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ED9E05C-698B-4E2F-96D2-3F9E29E9C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71" y="2094377"/>
            <a:ext cx="5864664" cy="4398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999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9F4DE4-E044-4953-94F6-62C93110B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Конструирование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3BA550-2D0D-411C-9617-058C47CE87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46" y="1794265"/>
            <a:ext cx="6264814" cy="4698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96BB05-A328-4F29-8644-C4370C7BE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34758"/>
            <a:ext cx="3836670" cy="51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51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67F82B-0875-4583-B431-F99D11F3587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Проектная деятельность </a:t>
            </a:r>
            <a:b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3200" dirty="0">
                <a:solidFill>
                  <a:srgbClr val="FF0000"/>
                </a:solidFill>
                <a:latin typeface="Comic Sans MS" panose="030F0702030302020204" pitchFamily="66" charset="0"/>
                <a:ea typeface="+mn-ea"/>
                <a:cs typeface="+mn-cs"/>
              </a:rPr>
              <a:t>«Историческая река времени.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CAC283-BCB7-46AB-9023-B1E9AF4068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816" y="2099866"/>
            <a:ext cx="8842374" cy="39790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6D4D913-98FE-4DDB-B11C-B78C30906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88"/>
            <a:ext cx="3939540" cy="52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96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CB1E9EE-AB8A-4354-B828-3EB39B1E7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01" y="1249680"/>
            <a:ext cx="8617599" cy="524220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5D92F28-C8B4-4BBF-ADDB-F105A2ABDE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637324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29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6EBE2A-40E4-49C8-86C7-2490A5947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82" y="910073"/>
            <a:ext cx="8204835" cy="5947927"/>
          </a:xfrm>
          <a:prstGeom prst="rect">
            <a:avLst/>
          </a:prstGeom>
          <a:gradFill>
            <a:gsLst>
              <a:gs pos="0">
                <a:srgbClr val="FFFF00"/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F15D3D-389A-43CA-B48B-08F61AB6F03B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6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Comic Sans MS" panose="030F0702030302020204" pitchFamily="66" charset="0"/>
              </a:rPr>
              <a:t>Совместное творчество родителей и детей  </a:t>
            </a:r>
          </a:p>
        </p:txBody>
      </p:sp>
    </p:spTree>
    <p:extLst>
      <p:ext uri="{BB962C8B-B14F-4D97-AF65-F5344CB8AC3E}">
        <p14:creationId xmlns:p14="http://schemas.microsoft.com/office/powerpoint/2010/main" val="16464575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125</Words>
  <Application>Microsoft Office PowerPoint</Application>
  <PresentationFormat>Произвольный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Центры детского художественного творчества  (макетирование) </vt:lpstr>
      <vt:lpstr>Конструирование</vt:lpstr>
      <vt:lpstr>Проектная деятельность  «Историческая река времени.</vt:lpstr>
      <vt:lpstr>Презентация PowerPoint</vt:lpstr>
      <vt:lpstr>Совместное творчество родителей и детей  </vt:lpstr>
      <vt:lpstr>Театральная деятельность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Артёмовна Поломошнова</dc:creator>
  <cp:lastModifiedBy>Ольга</cp:lastModifiedBy>
  <cp:revision>4</cp:revision>
  <dcterms:created xsi:type="dcterms:W3CDTF">2022-09-16T05:07:39Z</dcterms:created>
  <dcterms:modified xsi:type="dcterms:W3CDTF">2022-09-19T00:24:48Z</dcterms:modified>
</cp:coreProperties>
</file>