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1" r:id="rId5"/>
    <p:sldId id="267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898E-B72E-4B6B-B271-67C53A99183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57A-6645-4653-9391-C9F68DD5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7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898E-B72E-4B6B-B271-67C53A99183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57A-6645-4653-9391-C9F68DD5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1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898E-B72E-4B6B-B271-67C53A99183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57A-6645-4653-9391-C9F68DD5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89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898E-B72E-4B6B-B271-67C53A99183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57A-6645-4653-9391-C9F68DD5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898E-B72E-4B6B-B271-67C53A99183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57A-6645-4653-9391-C9F68DD5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6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898E-B72E-4B6B-B271-67C53A99183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57A-6645-4653-9391-C9F68DD5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5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898E-B72E-4B6B-B271-67C53A99183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57A-6645-4653-9391-C9F68DD5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898E-B72E-4B6B-B271-67C53A99183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57A-6645-4653-9391-C9F68DD5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7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898E-B72E-4B6B-B271-67C53A99183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57A-6645-4653-9391-C9F68DD5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6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898E-B72E-4B6B-B271-67C53A99183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57A-6645-4653-9391-C9F68DD5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2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898E-B72E-4B6B-B271-67C53A99183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357A-6645-4653-9391-C9F68DD5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7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B898E-B72E-4B6B-B271-67C53A99183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357A-6645-4653-9391-C9F68DD5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7.wdp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5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7.wdp"/><Relationship Id="rId4" Type="http://schemas.openxmlformats.org/officeDocument/2006/relationships/image" Target="../media/image7.jpe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0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2.wdp"/><Relationship Id="rId4" Type="http://schemas.openxmlformats.org/officeDocument/2006/relationships/image" Target="../media/image12.jpeg"/><Relationship Id="rId9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5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02" cy="686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301" y="2204864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Проектная деятельность</a:t>
            </a:r>
            <a:b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информационно- выставочного материала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4941168"/>
            <a:ext cx="4104456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 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г. Иркутска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№115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 Анастасия Васильевна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Максимова Александра Сергеевна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НАРОДНОГО ЕДИНСТВА»</a:t>
            </a:r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8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02" cy="686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857" y="-27384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ЕДИНЫ!!!</a:t>
            </a:r>
            <a:endParaRPr lang="ru-RU" sz="4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4" y="1058174"/>
            <a:ext cx="6666216" cy="3378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8" r="15483"/>
          <a:stretch/>
        </p:blipFill>
        <p:spPr>
          <a:xfrm rot="5400000">
            <a:off x="5495668" y="3145415"/>
            <a:ext cx="3679053" cy="3512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9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02" cy="686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2311628"/>
            <a:ext cx="8568952" cy="452596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 развитие»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развитие»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 эстетическое развитие»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6301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    р.2\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2,6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02" cy="686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5192" y="773832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задачи проекта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2215405"/>
            <a:ext cx="8964488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том, что наша страна огромная, многонациональная, называется РФ, Россия;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государственных праздниках, о празднике «День народного единства», значении и истории его возникновения;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многонациональности нашей страны;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флаге, гербе и гимне России;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другим народам и культурам;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02" cy="686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857" y="68431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Информационных центров для детей и взрослых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93151"/>
            <a:ext cx="3637249" cy="2727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95" t="8621" r="9002" b="12516"/>
          <a:stretch/>
        </p:blipFill>
        <p:spPr>
          <a:xfrm>
            <a:off x="683567" y="1484785"/>
            <a:ext cx="3457737" cy="2844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43" b="33222"/>
          <a:stretch/>
        </p:blipFill>
        <p:spPr>
          <a:xfrm>
            <a:off x="1423933" y="4571765"/>
            <a:ext cx="6334335" cy="2153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71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02" cy="686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857" y="-25643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проекты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640071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винд\Desktop\работа\ПРОЕКТЫ\день народного единства\IMG-20221103-WA000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8" t="4968" r="27641"/>
          <a:stretch/>
        </p:blipFill>
        <p:spPr bwMode="auto">
          <a:xfrm>
            <a:off x="4067944" y="3613869"/>
            <a:ext cx="4900000" cy="3127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02" cy="686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857" y="-25643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проекты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50456"/>
            <a:ext cx="3366343" cy="2524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77" b="16709"/>
          <a:stretch/>
        </p:blipFill>
        <p:spPr>
          <a:xfrm>
            <a:off x="1907704" y="3717032"/>
            <a:ext cx="6166497" cy="3009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30" t="7841" r="6549" b="5233"/>
          <a:stretch/>
        </p:blipFill>
        <p:spPr>
          <a:xfrm>
            <a:off x="631384" y="850456"/>
            <a:ext cx="3368512" cy="2629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7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02" cy="686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857" y="116632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Дружные люди – сильная страна!»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(Аппликация)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8" b="43305"/>
          <a:stretch/>
        </p:blipFill>
        <p:spPr>
          <a:xfrm>
            <a:off x="2915816" y="4077072"/>
            <a:ext cx="6017424" cy="2699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89" b="24237"/>
          <a:stretch/>
        </p:blipFill>
        <p:spPr>
          <a:xfrm>
            <a:off x="251520" y="1052736"/>
            <a:ext cx="647177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9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02" cy="686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857" y="46365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  «Мы Едины!»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1" y="980728"/>
            <a:ext cx="4503420" cy="2584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8" t="4236" r="5582" b="15383"/>
          <a:stretch/>
        </p:blipFill>
        <p:spPr>
          <a:xfrm>
            <a:off x="5004048" y="836712"/>
            <a:ext cx="3960440" cy="2741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1048"/>
            <a:ext cx="6084168" cy="2737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0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02" cy="686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20" t="12189" r="4540" b="15796"/>
          <a:stretch/>
        </p:blipFill>
        <p:spPr>
          <a:xfrm>
            <a:off x="1627407" y="836712"/>
            <a:ext cx="5927388" cy="3259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8857" y="-27384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пластилина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t="30826" r="11942" b="15752"/>
          <a:stretch/>
        </p:blipFill>
        <p:spPr>
          <a:xfrm>
            <a:off x="251520" y="4437112"/>
            <a:ext cx="4039840" cy="2295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26539" r="5956" b="18890"/>
          <a:stretch/>
        </p:blipFill>
        <p:spPr>
          <a:xfrm>
            <a:off x="4618742" y="4365104"/>
            <a:ext cx="4345746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9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143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Проектная деятельность Банк информационно- выставочного материала</vt:lpstr>
      <vt:lpstr>ФГОС ДО     р.2\ п 2,6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винд</dc:creator>
  <cp:lastModifiedBy>Ольга</cp:lastModifiedBy>
  <cp:revision>12</cp:revision>
  <dcterms:created xsi:type="dcterms:W3CDTF">2022-11-07T02:15:45Z</dcterms:created>
  <dcterms:modified xsi:type="dcterms:W3CDTF">2022-11-07T07:55:22Z</dcterms:modified>
</cp:coreProperties>
</file>