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3" r:id="rId6"/>
    <p:sldId id="257" r:id="rId7"/>
    <p:sldId id="258" r:id="rId8"/>
    <p:sldId id="275" r:id="rId9"/>
    <p:sldId id="259" r:id="rId10"/>
    <p:sldId id="26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Рассматривание</a:t>
          </a:r>
          <a:r>
            <a:rPr lang="ru-RU" baseline="0" dirty="0" smtClean="0"/>
            <a:t> иллюстрации по теме.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творчества: рисование «Колоски», аппликация «Хлебобулочные изделия», С/</a:t>
          </a:r>
          <a:r>
            <a:rPr lang="ru-RU" dirty="0" err="1" smtClean="0"/>
            <a:t>р</a:t>
          </a:r>
          <a:r>
            <a:rPr lang="ru-RU" dirty="0" smtClean="0"/>
            <a:t> игры в магазин хлебобулочных изделий, подвижные игры собираем колоски.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Социум</a:t>
          </a:r>
          <a:r>
            <a:rPr lang="ru-RU" dirty="0" smtClean="0"/>
            <a:t> 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Оформление</a:t>
          </a:r>
          <a:r>
            <a:rPr lang="ru-RU" baseline="0" dirty="0" smtClean="0"/>
            <a:t> родительского уголка по теме «Хлеб всему голова»;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 «Лёгкий хлеб», «Косари»</a:t>
          </a:r>
          <a:endParaRPr lang="ru-RU" dirty="0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F3A68B19-9E98-41E3-A376-383DAE6FA66C}">
      <dgm:prSet phldrT="[Текст]"/>
      <dgm:spPr/>
      <dgm:t>
        <a:bodyPr/>
        <a:lstStyle/>
        <a:p>
          <a:r>
            <a:rPr lang="ru-RU" dirty="0" smtClean="0"/>
            <a:t>Посещение  праздничных мероприятий в ДОУ.</a:t>
          </a:r>
          <a:endParaRPr lang="ru-RU" dirty="0"/>
        </a:p>
      </dgm:t>
    </dgm:pt>
    <dgm:pt modelId="{B397625A-6747-4949-ADE1-34451E311D67}" type="parTrans" cxnId="{9BA43895-E5B7-4808-B8F9-3FD7A36039AD}">
      <dgm:prSet/>
      <dgm:spPr/>
      <dgm:t>
        <a:bodyPr/>
        <a:lstStyle/>
        <a:p>
          <a:endParaRPr lang="ru-RU"/>
        </a:p>
      </dgm:t>
    </dgm:pt>
    <dgm:pt modelId="{938DECF3-4B8E-443B-BBEC-53B4EEB20499}" type="sibTrans" cxnId="{9BA43895-E5B7-4808-B8F9-3FD7A36039AD}">
      <dgm:prSet/>
      <dgm:spPr/>
      <dgm:t>
        <a:bodyPr/>
        <a:lstStyle/>
        <a:p>
          <a:endParaRPr lang="ru-RU"/>
        </a:p>
      </dgm:t>
    </dgm:pt>
    <dgm:pt modelId="{899AD234-48FA-482C-BA1A-140C774D468D}">
      <dgm:prSet phldrT="[Текст]"/>
      <dgm:spPr/>
      <dgm:t>
        <a:bodyPr/>
        <a:lstStyle/>
        <a:p>
          <a:r>
            <a:rPr lang="ru-RU" dirty="0" smtClean="0"/>
            <a:t>Пословицы и поговорки о хлебе.</a:t>
          </a:r>
          <a:endParaRPr lang="ru-RU" dirty="0"/>
        </a:p>
      </dgm:t>
    </dgm:pt>
    <dgm:pt modelId="{0B2E9C8D-6EDA-4875-A952-189CA0E72F96}" type="parTrans" cxnId="{01C4D446-659B-4FA4-B02A-33425D389FAF}">
      <dgm:prSet/>
      <dgm:spPr/>
      <dgm:t>
        <a:bodyPr/>
        <a:lstStyle/>
        <a:p>
          <a:endParaRPr lang="ru-RU"/>
        </a:p>
      </dgm:t>
    </dgm:pt>
    <dgm:pt modelId="{BC0CCD7F-A376-4CEC-B573-F92B794BD082}" type="sibTrans" cxnId="{01C4D446-659B-4FA4-B02A-33425D389FAF}">
      <dgm:prSet/>
      <dgm:spPr/>
      <dgm:t>
        <a:bodyPr/>
        <a:lstStyle/>
        <a:p>
          <a:endParaRPr lang="ru-RU"/>
        </a:p>
      </dgm:t>
    </dgm:pt>
    <dgm:pt modelId="{AEEBB11C-8CB9-4CB4-8319-5295B9364ECB}">
      <dgm:prSet phldrT="[Текст]"/>
      <dgm:spPr/>
      <dgm:t>
        <a:bodyPr/>
        <a:lstStyle/>
        <a:p>
          <a:r>
            <a:rPr lang="ru-RU" dirty="0" smtClean="0"/>
            <a:t> Лепка из соленого теста хлебобулочных изделий,</a:t>
          </a:r>
          <a:endParaRPr lang="ru-RU" dirty="0"/>
        </a:p>
      </dgm:t>
    </dgm:pt>
    <dgm:pt modelId="{437700B4-7E6A-4153-9AC2-8FCCCF48EF56}" type="parTrans" cxnId="{128E391D-981F-4B68-98EA-9549120E9144}">
      <dgm:prSet/>
      <dgm:spPr/>
      <dgm:t>
        <a:bodyPr/>
        <a:lstStyle/>
        <a:p>
          <a:endParaRPr lang="ru-RU"/>
        </a:p>
      </dgm:t>
    </dgm:pt>
    <dgm:pt modelId="{A307F32F-82DB-4CB6-B376-364DF47D82EC}" type="sibTrans" cxnId="{128E391D-981F-4B68-98EA-9549120E9144}">
      <dgm:prSet/>
      <dgm:spPr/>
      <dgm:t>
        <a:bodyPr/>
        <a:lstStyle/>
        <a:p>
          <a:endParaRPr lang="ru-RU"/>
        </a:p>
      </dgm:t>
    </dgm:pt>
    <dgm:pt modelId="{690394E2-E992-40BA-8E93-A6BF62D6E7C8}">
      <dgm:prSet phldrT="[Текст]"/>
      <dgm:spPr/>
      <dgm:t>
        <a:bodyPr/>
        <a:lstStyle/>
        <a:p>
          <a:r>
            <a:rPr lang="ru-RU" dirty="0" smtClean="0"/>
            <a:t>Заучивание пословиц, поговорок по теме </a:t>
          </a:r>
          <a:endParaRPr lang="ru-RU" dirty="0"/>
        </a:p>
      </dgm:t>
    </dgm:pt>
    <dgm:pt modelId="{6A7D70BC-08D9-43A1-A4A0-FD40C58B3700}" type="parTrans" cxnId="{23BA897B-EF6A-4AB7-946C-053A98C3D7B3}">
      <dgm:prSet/>
      <dgm:spPr/>
      <dgm:t>
        <a:bodyPr/>
        <a:lstStyle/>
        <a:p>
          <a:endParaRPr lang="ru-RU"/>
        </a:p>
      </dgm:t>
    </dgm:pt>
    <dgm:pt modelId="{3FFCB364-3C22-41C6-8453-F3F58E9B242F}" type="sibTrans" cxnId="{23BA897B-EF6A-4AB7-946C-053A98C3D7B3}">
      <dgm:prSet/>
      <dgm:spPr/>
      <dgm:t>
        <a:bodyPr/>
        <a:lstStyle/>
        <a:p>
          <a:endParaRPr lang="ru-RU"/>
        </a:p>
      </dgm:t>
    </dgm:pt>
    <dgm:pt modelId="{094CA106-8B47-4C42-A5F1-8310D0F3D347}">
      <dgm:prSet phldrT="[Текст]"/>
      <dgm:spPr/>
      <dgm:t>
        <a:bodyPr/>
        <a:lstStyle/>
        <a:p>
          <a:r>
            <a:rPr lang="ru-RU" dirty="0" smtClean="0"/>
            <a:t>Изготовление кулинарной книги «Рецепты наших бабушек»</a:t>
          </a:r>
          <a:endParaRPr lang="ru-RU" dirty="0"/>
        </a:p>
      </dgm:t>
    </dgm:pt>
    <dgm:pt modelId="{D9415EEB-1939-4FB9-AFB1-3394793010E5}" type="parTrans" cxnId="{0D73E36C-472F-4786-899B-294B91290393}">
      <dgm:prSet/>
      <dgm:spPr/>
      <dgm:t>
        <a:bodyPr/>
        <a:lstStyle/>
        <a:p>
          <a:endParaRPr lang="ru-RU"/>
        </a:p>
      </dgm:t>
    </dgm:pt>
    <dgm:pt modelId="{2FB1991A-456C-459A-8347-F793F2B863D8}" type="sibTrans" cxnId="{0D73E36C-472F-4786-899B-294B91290393}">
      <dgm:prSet/>
      <dgm:spPr/>
      <dgm:t>
        <a:bodyPr/>
        <a:lstStyle/>
        <a:p>
          <a:endParaRPr lang="ru-RU"/>
        </a:p>
      </dgm:t>
    </dgm:pt>
    <dgm:pt modelId="{12DB2FE7-F40F-4124-BA20-341B54B08E01}">
      <dgm:prSet phldrT="[Текст]"/>
      <dgm:spPr/>
      <dgm:t>
        <a:bodyPr/>
        <a:lstStyle/>
        <a:p>
          <a:r>
            <a:rPr lang="ru-RU" dirty="0" smtClean="0"/>
            <a:t>Беседа : «Как хлеб к нам на стол пришел»</a:t>
          </a:r>
          <a:endParaRPr lang="ru-RU" dirty="0"/>
        </a:p>
      </dgm:t>
    </dgm:pt>
    <dgm:pt modelId="{0028F98F-8FF0-4C39-ADE9-D7E7D69349D4}" type="parTrans" cxnId="{85B82175-E607-4C94-9671-42C96D90E94B}">
      <dgm:prSet/>
      <dgm:spPr/>
      <dgm:t>
        <a:bodyPr/>
        <a:lstStyle/>
        <a:p>
          <a:endParaRPr lang="ru-RU"/>
        </a:p>
      </dgm:t>
    </dgm:pt>
    <dgm:pt modelId="{02CBEA2B-8609-4811-9A91-9B67B00FE689}" type="sibTrans" cxnId="{85B82175-E607-4C94-9671-42C96D90E94B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0D73E36C-472F-4786-899B-294B91290393}" srcId="{97669423-BCC2-4AFA-B838-B8E425077300}" destId="{094CA106-8B47-4C42-A5F1-8310D0F3D347}" srcOrd="3" destOrd="0" parTransId="{D9415EEB-1939-4FB9-AFB1-3394793010E5}" sibTransId="{2FB1991A-456C-459A-8347-F793F2B863D8}"/>
    <dgm:cxn modelId="{99B3DF68-8B98-484E-87E1-0D0374A10DDF}" type="presOf" srcId="{12DB2FE7-F40F-4124-BA20-341B54B08E01}" destId="{8B88252C-85D9-4001-8C0B-B25C5D3C8E00}" srcOrd="0" destOrd="3" presId="urn:microsoft.com/office/officeart/2005/8/layout/chevron2"/>
    <dgm:cxn modelId="{23BA897B-EF6A-4AB7-946C-053A98C3D7B3}" srcId="{97669423-BCC2-4AFA-B838-B8E425077300}" destId="{690394E2-E992-40BA-8E93-A6BF62D6E7C8}" srcOrd="2" destOrd="0" parTransId="{6A7D70BC-08D9-43A1-A4A0-FD40C58B3700}" sibTransId="{3FFCB364-3C22-41C6-8453-F3F58E9B242F}"/>
    <dgm:cxn modelId="{9BA43895-E5B7-4808-B8F9-3FD7A36039AD}" srcId="{97669423-BCC2-4AFA-B838-B8E425077300}" destId="{F3A68B19-9E98-41E3-A376-383DAE6FA66C}" srcOrd="1" destOrd="0" parTransId="{B397625A-6747-4949-ADE1-34451E311D67}" sibTransId="{938DECF3-4B8E-443B-BBEC-53B4EEB20499}"/>
    <dgm:cxn modelId="{CBCC7C50-2FBC-4E6D-AC3B-D641116EB205}" type="presOf" srcId="{899AD234-48FA-482C-BA1A-140C774D468D}" destId="{8B88252C-85D9-4001-8C0B-B25C5D3C8E00}" srcOrd="0" destOrd="2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85B82175-E607-4C94-9671-42C96D90E94B}" srcId="{8E3FC4BE-4D6C-4865-832F-65AC4FC53604}" destId="{12DB2FE7-F40F-4124-BA20-341B54B08E01}" srcOrd="3" destOrd="0" parTransId="{0028F98F-8FF0-4C39-ADE9-D7E7D69349D4}" sibTransId="{02CBEA2B-8609-4811-9A91-9B67B00FE689}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4A7913DA-6D3B-449C-8035-111EDAA51AAD}" type="presOf" srcId="{094CA106-8B47-4C42-A5F1-8310D0F3D347}" destId="{039FB1DE-0981-45C5-B347-2F5505259397}" srcOrd="0" destOrd="3" presId="urn:microsoft.com/office/officeart/2005/8/layout/chevron2"/>
    <dgm:cxn modelId="{46908DA8-8557-4C1F-99C6-02387EEBE4D4}" type="presOf" srcId="{F3A68B19-9E98-41E3-A376-383DAE6FA66C}" destId="{039FB1DE-0981-45C5-B347-2F5505259397}" srcOrd="0" destOrd="1" presId="urn:microsoft.com/office/officeart/2005/8/layout/chevron2"/>
    <dgm:cxn modelId="{01C4D446-659B-4FA4-B02A-33425D389FAF}" srcId="{8E3FC4BE-4D6C-4865-832F-65AC4FC53604}" destId="{899AD234-48FA-482C-BA1A-140C774D468D}" srcOrd="2" destOrd="0" parTransId="{0B2E9C8D-6EDA-4875-A952-189CA0E72F96}" sibTransId="{BC0CCD7F-A376-4CEC-B573-F92B794BD082}"/>
    <dgm:cxn modelId="{2768D187-E1D3-4DAC-84CF-49493AF43BA3}" type="presOf" srcId="{AEEBB11C-8CB9-4CB4-8319-5295B9364ECB}" destId="{E2B67963-CCE2-4E28-A832-4AEFBB654440}" srcOrd="0" destOrd="1" presId="urn:microsoft.com/office/officeart/2005/8/layout/chevron2"/>
    <dgm:cxn modelId="{01C6663C-F355-475E-9E27-553190AABA1A}" type="presOf" srcId="{690394E2-E992-40BA-8E93-A6BF62D6E7C8}" destId="{039FB1DE-0981-45C5-B347-2F5505259397}" srcOrd="0" destOrd="2" presId="urn:microsoft.com/office/officeart/2005/8/layout/chevron2"/>
    <dgm:cxn modelId="{128E391D-981F-4B68-98EA-9549120E9144}" srcId="{FFB173F6-90FD-4650-8346-3B2F1273CDCE}" destId="{AEEBB11C-8CB9-4CB4-8319-5295B9364ECB}" srcOrd="1" destOrd="0" parTransId="{437700B4-7E6A-4153-9AC2-8FCCCF48EF56}" sibTransId="{A307F32F-82DB-4CB6-B376-364DF47D82EC}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НОД</a:t>
          </a:r>
          <a:endParaRPr lang="ru-RU" sz="2200" kern="1200" dirty="0"/>
        </a:p>
      </dsp:txBody>
      <dsp:txXfrm rot="-5400000">
        <a:off x="1" y="573596"/>
        <a:ext cx="1146297" cy="491270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Рассматривание</a:t>
          </a:r>
          <a:r>
            <a:rPr lang="ru-RU" sz="1400" kern="1200" baseline="0" dirty="0" smtClean="0"/>
            <a:t> иллюстрации по теме.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Чтение художественной литературы «Лёгкий хлеб», «Косари»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Пословицы и поговорки о хлебе.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Беседа : «Как хлеб к нам на стол пришел»</a:t>
          </a:r>
          <a:endParaRPr lang="ru-RU" sz="1400" kern="1200" dirty="0"/>
        </a:p>
      </dsp:txBody>
      <dsp:txXfrm rot="-5400000">
        <a:off x="1146298" y="52408"/>
        <a:ext cx="7031341" cy="960496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Выставка</a:t>
          </a:r>
          <a:endParaRPr lang="ru-RU" sz="2200" kern="1200" dirty="0"/>
        </a:p>
      </dsp:txBody>
      <dsp:txXfrm rot="-5400000">
        <a:off x="1" y="2017346"/>
        <a:ext cx="1146297" cy="491270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Индивидуальный продукт  детского художественного творчества: рисование «Колоски», аппликация «Хлебобулочные изделия», С/</a:t>
          </a:r>
          <a:r>
            <a:rPr lang="ru-RU" sz="1400" kern="1200" dirty="0" err="1" smtClean="0"/>
            <a:t>р</a:t>
          </a:r>
          <a:r>
            <a:rPr lang="ru-RU" sz="1400" kern="1200" dirty="0" smtClean="0"/>
            <a:t> игры в магазин хлебобулочных изделий, подвижные игры собираем колоски.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Лепка из соленого теста хлебобулочных изделий,</a:t>
          </a:r>
          <a:endParaRPr lang="ru-RU" sz="1400" kern="1200" dirty="0"/>
        </a:p>
      </dsp:txBody>
      <dsp:txXfrm rot="-5400000">
        <a:off x="1146298" y="1496158"/>
        <a:ext cx="7031341" cy="960496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Социум</a:t>
          </a:r>
          <a:r>
            <a:rPr lang="ru-RU" sz="2200" kern="1200" dirty="0" smtClean="0"/>
            <a:t>  </a:t>
          </a:r>
          <a:endParaRPr lang="ru-RU" sz="2200" kern="1200" dirty="0"/>
        </a:p>
      </dsp:txBody>
      <dsp:txXfrm rot="-5400000">
        <a:off x="1" y="3461096"/>
        <a:ext cx="1146297" cy="491270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Оформление</a:t>
          </a:r>
          <a:r>
            <a:rPr lang="ru-RU" sz="1400" kern="1200" baseline="0" dirty="0" smtClean="0"/>
            <a:t> родительского уголка по теме «Хлеб всему голова»;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Посещение  праздничных мероприятий в ДОУ.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Заучивание пословиц, поговорок по теме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Изготовление кулинарной книги «Рецепты наших бабушек»</a:t>
          </a:r>
          <a:endParaRPr lang="ru-RU" sz="14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</a:t>
            </a:r>
            <a:r>
              <a:rPr lang="ru-RU" sz="3200" i="1" dirty="0" smtClean="0">
                <a:solidFill>
                  <a:srgbClr val="FFFF00"/>
                </a:solidFill>
              </a:rPr>
              <a:t>Проектная деятельность по теме </a:t>
            </a:r>
            <a:r>
              <a:rPr lang="ru-RU" i="1" dirty="0" smtClean="0">
                <a:solidFill>
                  <a:srgbClr val="FFFF00"/>
                </a:solidFill>
              </a:rPr>
              <a:t>«</a:t>
            </a:r>
            <a:r>
              <a:rPr lang="ru-RU" b="1" i="1" dirty="0" smtClean="0">
                <a:solidFill>
                  <a:srgbClr val="FFFF00"/>
                </a:solidFill>
              </a:rPr>
              <a:t>Хлеб всему голова</a:t>
            </a:r>
            <a:r>
              <a:rPr lang="ru-RU" i="1" dirty="0" smtClean="0">
                <a:solidFill>
                  <a:srgbClr val="FFFF00"/>
                </a:solidFill>
              </a:rPr>
              <a:t>»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smtClean="0">
                <a:solidFill>
                  <a:schemeClr val="tx1"/>
                </a:solidFill>
              </a:rPr>
              <a:t>Магомедкеримова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Кизейбат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Камиловна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Максимова Александра Сергеевна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Проект- конструирование, лепка, аппликация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«Хлебный дом».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(группа «Цыплята»)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0" t="10417" r="13302" b="9084"/>
          <a:stretch>
            <a:fillRect/>
          </a:stretch>
        </p:blipFill>
        <p:spPr>
          <a:xfrm>
            <a:off x="306762" y="2643182"/>
            <a:ext cx="4908211" cy="3429024"/>
          </a:xfr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39" y="1857364"/>
            <a:ext cx="3482585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Объемная аппликация- 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«Хлеб вырос».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(группа «Незабудки»).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/>
          <a:srcRect t="8839" r="23957" b="4349"/>
          <a:stretch>
            <a:fillRect/>
          </a:stretch>
        </p:blipFill>
        <p:spPr>
          <a:xfrm>
            <a:off x="1428728" y="1693944"/>
            <a:ext cx="6357982" cy="4954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Дать понятия, что хлеб является ежедневным продуктом;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Рассказать от куда берется хлеб, как его выращивают, как его делают;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Воспитывать уважение к труду взрослых, бережное отношение к хлебу;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Расширять словарный запас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617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Целевые ориентиры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Бережно относиться к продукту питания – хлеб </a:t>
            </a:r>
          </a:p>
          <a:p>
            <a:r>
              <a:rPr lang="ru-RU" dirty="0" smtClean="0"/>
              <a:t>Ориентироваться в названии  хлебобулочных изделий</a:t>
            </a:r>
          </a:p>
          <a:p>
            <a:r>
              <a:rPr lang="ru-RU" dirty="0" smtClean="0"/>
              <a:t>Знать о долгом пути  хлеба от поля до стола</a:t>
            </a:r>
          </a:p>
          <a:p>
            <a:r>
              <a:rPr lang="ru-RU" dirty="0" smtClean="0"/>
              <a:t>Проявлять бережное отношение к хлебу</a:t>
            </a:r>
          </a:p>
          <a:p>
            <a:r>
              <a:rPr lang="ru-RU" dirty="0" smtClean="0"/>
              <a:t>Уважать труд взрослых  участвующих в выращивании и приготовлении хлеба</a:t>
            </a:r>
          </a:p>
          <a:p>
            <a:r>
              <a:rPr lang="ru-RU" dirty="0" smtClean="0"/>
              <a:t>Расширять словарный запас по теме «Хлеб всему голова»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Проект  - «Хлеб всему голова»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аппликация, конструирование, лепка.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(группа «Одуванчики»)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хле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85925"/>
            <a:ext cx="7858180" cy="4927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654834" cy="5000636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Рисование, аппликация-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«Осень на полях»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</a:rPr>
              <a:t>группа «Колокольчики»)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Рисование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«Хлеб - кормилец»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</a:rPr>
              <a:t>группа «Рябинка»)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919" r="3488" b="5747"/>
          <a:stretch>
            <a:fillRect/>
          </a:stretch>
        </p:blipFill>
        <p:spPr>
          <a:xfrm>
            <a:off x="500034" y="1668453"/>
            <a:ext cx="7572428" cy="49038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Аппликация-  «Хлеб поспел».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</a:rPr>
              <a:t>группа «Ромашка»)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106" r="1355" b="18746"/>
          <a:stretch>
            <a:fillRect/>
          </a:stretch>
        </p:blipFill>
        <p:spPr>
          <a:xfrm>
            <a:off x="214282" y="2000240"/>
            <a:ext cx="8706505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284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«Проектная деятельность по теме «Хлеб всему голова»</vt:lpstr>
      <vt:lpstr>ФГОС ДО     р.2\ п 2,6</vt:lpstr>
      <vt:lpstr>Психолого –педагогическая работа </vt:lpstr>
      <vt:lpstr>Пути  реализации    проекта </vt:lpstr>
      <vt:lpstr>Целевые ориентиры</vt:lpstr>
      <vt:lpstr>Проект  - «Хлеб всему голова» аппликация, конструирование, лепка. (группа «Одуванчики»)</vt:lpstr>
      <vt:lpstr>Рисование, аппликация-   «Осень на полях» (группа «Колокольчики») </vt:lpstr>
      <vt:lpstr>Рисование  «Хлеб - кормилец» (группа «Рябинка») </vt:lpstr>
      <vt:lpstr>Аппликация-  «Хлеб поспел». (группа «Ромашка»)</vt:lpstr>
      <vt:lpstr>Проект- конструирование, лепка, аппликация  «Хлебный дом». (группа «Цыплята»)</vt:lpstr>
      <vt:lpstr>Объемная аппликация-   «Хлеб вырос». (группа «Незабудки»).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Ольга</cp:lastModifiedBy>
  <cp:revision>44</cp:revision>
  <dcterms:created xsi:type="dcterms:W3CDTF">2017-01-20T02:56:28Z</dcterms:created>
  <dcterms:modified xsi:type="dcterms:W3CDTF">2022-11-02T07:12:52Z</dcterms:modified>
</cp:coreProperties>
</file>