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4637" autoAdjust="0"/>
  </p:normalViewPr>
  <p:slideViewPr>
    <p:cSldViewPr snapToGrid="0">
      <p:cViewPr varScale="1">
        <p:scale>
          <a:sx n="111" d="100"/>
          <a:sy n="111" d="100"/>
        </p:scale>
        <p:origin x="-480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9A78C-A841-4388-9677-50A068310DCC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37A23-8541-4909-8A45-1E4688C31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0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37A23-8541-4909-8A45-1E4688C3110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42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39AC-E840-41B6-9461-2F2586CA0F90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FC84-4871-4E55-BF52-5FFB95BE41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285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39AC-E840-41B6-9461-2F2586CA0F90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FC84-4871-4E55-BF52-5FFB95BE41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66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39AC-E840-41B6-9461-2F2586CA0F90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FC84-4871-4E55-BF52-5FFB95BE41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316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39AC-E840-41B6-9461-2F2586CA0F90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FC84-4871-4E55-BF52-5FFB95BE41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679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39AC-E840-41B6-9461-2F2586CA0F90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FC84-4871-4E55-BF52-5FFB95BE41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228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39AC-E840-41B6-9461-2F2586CA0F90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FC84-4871-4E55-BF52-5FFB95BE41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389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39AC-E840-41B6-9461-2F2586CA0F90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FC84-4871-4E55-BF52-5FFB95BE41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57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39AC-E840-41B6-9461-2F2586CA0F90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FC84-4871-4E55-BF52-5FFB95BE41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591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39AC-E840-41B6-9461-2F2586CA0F90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FC84-4871-4E55-BF52-5FFB95BE41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072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39AC-E840-41B6-9461-2F2586CA0F90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FC84-4871-4E55-BF52-5FFB95BE41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10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39AC-E840-41B6-9461-2F2586CA0F90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FC84-4871-4E55-BF52-5FFB95BE41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51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039AC-E840-41B6-9461-2F2586CA0F90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AFC84-4871-4E55-BF52-5FFB95BE41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328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16281"/>
            <a:ext cx="9104416" cy="23936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32" y="0"/>
            <a:ext cx="11804073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02407" y="2700470"/>
            <a:ext cx="82670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 информационно- выставочного материала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3695014" y="930542"/>
            <a:ext cx="49603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rgbClr val="002060"/>
                </a:solidFill>
              </a:rPr>
              <a:t> </a:t>
            </a:r>
            <a:endParaRPr lang="ru-RU" sz="4000" i="1" dirty="0" smtClean="0">
              <a:solidFill>
                <a:srgbClr val="002060"/>
              </a:solidFill>
            </a:endParaRPr>
          </a:p>
          <a:p>
            <a:endParaRPr lang="ru-RU" sz="4000" i="1" dirty="0">
              <a:solidFill>
                <a:srgbClr val="002060"/>
              </a:solidFill>
            </a:endParaRPr>
          </a:p>
          <a:p>
            <a:r>
              <a:rPr lang="ru-RU" sz="4000" i="1" dirty="0" smtClean="0">
                <a:solidFill>
                  <a:srgbClr val="002060"/>
                </a:solidFill>
              </a:rPr>
              <a:t>«</a:t>
            </a:r>
            <a:r>
              <a:rPr lang="ru-RU" sz="4000" i="1" dirty="0" smtClean="0">
                <a:solidFill>
                  <a:srgbClr val="002060"/>
                </a:solidFill>
              </a:rPr>
              <a:t>ЗИМНИЕ КРУЖЕВА»</a:t>
            </a:r>
            <a:endParaRPr lang="ru-RU" sz="4000" i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6175168" y="5012457"/>
            <a:ext cx="4793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кв.категории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Серых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Ольга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Николаевна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1566" y="329945"/>
            <a:ext cx="7212651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МБДОУ </a:t>
            </a:r>
            <a:r>
              <a:rPr lang="ru-RU" sz="2400" dirty="0" err="1" smtClean="0">
                <a:solidFill>
                  <a:srgbClr val="FF0000"/>
                </a:solidFill>
              </a:rPr>
              <a:t>г.Иркутска</a:t>
            </a:r>
            <a:r>
              <a:rPr lang="ru-RU" sz="2400" dirty="0" smtClean="0">
                <a:solidFill>
                  <a:srgbClr val="FF0000"/>
                </a:solidFill>
              </a:rPr>
              <a:t> Детский сад №115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929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82"/>
            <a:ext cx="12087616" cy="65636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3765950" y="638827"/>
            <a:ext cx="5315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Здравствуй зимушка, зима!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65" y="1390200"/>
            <a:ext cx="5463937" cy="33490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020" y="1162001"/>
            <a:ext cx="5535446" cy="394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063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87" y="128664"/>
            <a:ext cx="11962356" cy="672933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800595" cy="132556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     р.2\ п 2,6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77030" y="1690688"/>
            <a:ext cx="97327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Интегративный подход к реализации образовательных областей программы: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«Познавательное  развитие»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«Речевое развитие»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– коммуникативное развитие»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«Художественно эстетическое развитие»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«Физическое развитие» </a:t>
            </a:r>
          </a:p>
        </p:txBody>
      </p:sp>
    </p:spTree>
    <p:extLst>
      <p:ext uri="{BB962C8B-B14F-4D97-AF65-F5344CB8AC3E}">
        <p14:creationId xmlns:p14="http://schemas.microsoft.com/office/powerpoint/2010/main" val="4154826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29" y="146199"/>
            <a:ext cx="11802383" cy="6567751"/>
          </a:xfrm>
        </p:spPr>
      </p:pic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  <a:endParaRPr lang="ru-RU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62228" y="1743342"/>
            <a:ext cx="102976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Продолжать знакомить с зимой, с зимними видами развлечений.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Расширять и обогащать знания об особенностях зимней природы (холода, заморозки, снегопады, сильные ветры), деятельности людей в городе, на селе; о безопасном поведении зимой.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Обращать внимание детей на то, что на некоторых деревьях долго сохраняются плоды (на рябине, ели). Объяснить, что это корм для птиц.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Формировать представления об особенностях зимы в разных широтах и в разных полушариях Земли.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Учить определять свойства снега (холодный, пушистый, рассыпается, липкий и др.; из влажного, тяжелого снега лучше делать постройки).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Продолжать развивать коллективное творчество; совершенствовать умение работать с бумагой.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2410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26"/>
            <a:ext cx="12087616" cy="65636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14259" y="513567"/>
            <a:ext cx="8369610" cy="86177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Информационных центров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39" y="1905362"/>
            <a:ext cx="3657600" cy="43861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649" y="1667368"/>
            <a:ext cx="6943057" cy="22546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058" y="4017413"/>
            <a:ext cx="5657591" cy="240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010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4" y="37577"/>
            <a:ext cx="12087616" cy="65636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3622005" y="588723"/>
            <a:ext cx="5052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Групповые проекты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83" y="1125123"/>
            <a:ext cx="3899917" cy="35721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463" y="3863480"/>
            <a:ext cx="4038871" cy="27753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263" y="1235053"/>
            <a:ext cx="3846602" cy="304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582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207"/>
            <a:ext cx="12087616" cy="65636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26578" y="626301"/>
            <a:ext cx="5888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Групповые проекты 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«Зимушка - зима» 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9" y="1275709"/>
            <a:ext cx="5321170" cy="35207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683" y="3382027"/>
            <a:ext cx="7083298" cy="303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52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208"/>
            <a:ext cx="12087616" cy="65636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4295" y="688931"/>
            <a:ext cx="5237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«Снеговики» (аппликация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25" y="1515837"/>
            <a:ext cx="4780141" cy="36574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486" y="1515837"/>
            <a:ext cx="5910881" cy="365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67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208"/>
            <a:ext cx="12087616" cy="65636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28592" y="413359"/>
            <a:ext cx="8630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мастерская 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Зимние кружева»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4" y="1273706"/>
            <a:ext cx="6953532" cy="25467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696" y="2322041"/>
            <a:ext cx="4177931" cy="39574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040" y="3820437"/>
            <a:ext cx="3476766" cy="23989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68" y="3849132"/>
            <a:ext cx="3306205" cy="234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860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4" y="50103"/>
            <a:ext cx="12087616" cy="656363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74819" y="385975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Лепка из пластилина 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7" y="1291746"/>
            <a:ext cx="5840524" cy="43199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320" y="1123001"/>
            <a:ext cx="5394444" cy="311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727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207</Words>
  <Application>Microsoft Office PowerPoint</Application>
  <PresentationFormat>Произвольный</PresentationFormat>
  <Paragraphs>35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ФГОС ДО     р.2\ п 2,6</vt:lpstr>
      <vt:lpstr> Программные задачи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*</dc:creator>
  <cp:lastModifiedBy>Ольга</cp:lastModifiedBy>
  <cp:revision>19</cp:revision>
  <dcterms:created xsi:type="dcterms:W3CDTF">2023-01-10T15:42:16Z</dcterms:created>
  <dcterms:modified xsi:type="dcterms:W3CDTF">2023-01-11T06:25:42Z</dcterms:modified>
</cp:coreProperties>
</file>