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774-0237-4FC4-99D2-1419E37EEAC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C8838A-B368-4C48-885C-AA24C018F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774-0237-4FC4-99D2-1419E37EEAC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838A-B368-4C48-885C-AA24C018F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5C8838A-B368-4C48-885C-AA24C018F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774-0237-4FC4-99D2-1419E37EEAC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774-0237-4FC4-99D2-1419E37EEAC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5C8838A-B368-4C48-885C-AA24C018F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774-0237-4FC4-99D2-1419E37EEAC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C8838A-B368-4C48-885C-AA24C018F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FB5E774-0237-4FC4-99D2-1419E37EEAC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838A-B368-4C48-885C-AA24C018F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774-0237-4FC4-99D2-1419E37EEAC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5C8838A-B368-4C48-885C-AA24C018F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774-0237-4FC4-99D2-1419E37EEAC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5C8838A-B368-4C48-885C-AA24C018F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774-0237-4FC4-99D2-1419E37EEAC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C8838A-B368-4C48-885C-AA24C018F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C8838A-B368-4C48-885C-AA24C018F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774-0237-4FC4-99D2-1419E37EEAC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5C8838A-B368-4C48-885C-AA24C018F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FB5E774-0237-4FC4-99D2-1419E37EEAC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FB5E774-0237-4FC4-99D2-1419E37EEAC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C8838A-B368-4C48-885C-AA24C018F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ждеств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0" y="1"/>
            <a:ext cx="9140859" cy="686035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71480"/>
            <a:ext cx="8643998" cy="60007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МБДОУ г. Иркутска детского сада №115</a:t>
            </a:r>
          </a:p>
          <a:p>
            <a:pPr algn="l"/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«Рождественские  каникулы»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Народные праздники и традиции</a:t>
            </a:r>
          </a:p>
          <a:p>
            <a:pPr algn="l"/>
            <a:endParaRPr lang="ru-RU" sz="2800" dirty="0" smtClean="0">
              <a:solidFill>
                <a:srgbClr val="002060"/>
              </a:solidFill>
            </a:endParaRPr>
          </a:p>
          <a:p>
            <a:pPr algn="l"/>
            <a:endParaRPr lang="ru-RU" sz="2800" dirty="0" smtClean="0">
              <a:solidFill>
                <a:srgbClr val="002060"/>
              </a:solidFill>
            </a:endParaRPr>
          </a:p>
          <a:p>
            <a:pPr algn="l"/>
            <a:r>
              <a:rPr lang="ru-RU" sz="1800" smtClean="0">
                <a:solidFill>
                  <a:srgbClr val="002060"/>
                </a:solidFill>
              </a:rPr>
              <a:t>Проектная деятельность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Банк информационно- выставочного материала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подготовила воспитатель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Максимова Александра Сергеевна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ждеств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0" y="1"/>
            <a:ext cx="9140859" cy="68603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Цели и задачи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>
                <a:solidFill>
                  <a:srgbClr val="002060"/>
                </a:solidFill>
              </a:rPr>
              <a:t>Цель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Изучить история возникновения, традиции и обычаи празднования Рождества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u="sng" dirty="0">
                <a:solidFill>
                  <a:srgbClr val="002060"/>
                </a:solidFill>
              </a:rPr>
              <a:t>В соответствии с целью проекта поставлены следующие задачи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1. Организация активного отдыха детей.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2. Формирование и развитие представлений о культуре и народных традициях празднования Рождества.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3. Создание условий для развития творческих способностей ребенка.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4. Создание условий для формирования коммуникативной компетентности </a:t>
            </a:r>
            <a:r>
              <a:rPr lang="ru-RU" dirty="0" smtClean="0">
                <a:solidFill>
                  <a:srgbClr val="002060"/>
                </a:solidFill>
              </a:rPr>
              <a:t>дошкольника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002060"/>
                </a:solidFill>
              </a:rPr>
              <a:t>5. Содействовать развитию личностных качеств ребенка: усидчивость, внимательность, старательность.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002060"/>
                </a:solidFill>
              </a:rPr>
              <a:t>6. Развивать мелкую моторику и ручные умения в процессе художественно- продуктивной деятельности.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лок.jpg"/>
          <p:cNvPicPr>
            <a:picLocks noChangeAspect="1"/>
          </p:cNvPicPr>
          <p:nvPr/>
        </p:nvPicPr>
        <p:blipFill>
          <a:blip r:embed="rId2" cstate="print"/>
          <a:srcRect l="8593" t="21875" r="4687" b="5208"/>
          <a:stretch>
            <a:fillRect/>
          </a:stretch>
        </p:blipFill>
        <p:spPr>
          <a:xfrm>
            <a:off x="4714876" y="3643314"/>
            <a:ext cx="4429124" cy="307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Проектная деятельность группы «Колокольчики»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кол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13904" r="4887" b="21111"/>
          <a:stretch>
            <a:fillRect/>
          </a:stretch>
        </p:blipFill>
        <p:spPr>
          <a:xfrm>
            <a:off x="142844" y="1571612"/>
            <a:ext cx="457200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Проектная деятельность группы «Рябинка»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ряб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6858047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ом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7143" t="25397" r="4761"/>
          <a:stretch>
            <a:fillRect/>
          </a:stretch>
        </p:blipFill>
        <p:spPr>
          <a:xfrm>
            <a:off x="214282" y="1357298"/>
            <a:ext cx="3929090" cy="2495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Проектная деятельность группы «Ромашка»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рома.jpg"/>
          <p:cNvPicPr>
            <a:picLocks noChangeAspect="1"/>
          </p:cNvPicPr>
          <p:nvPr/>
        </p:nvPicPr>
        <p:blipFill>
          <a:blip r:embed="rId3" cstate="print"/>
          <a:srcRect l="32031" t="43750" b="13541"/>
          <a:stretch>
            <a:fillRect/>
          </a:stretch>
        </p:blipFill>
        <p:spPr>
          <a:xfrm>
            <a:off x="2928926" y="3714752"/>
            <a:ext cx="6215074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дува.jpg"/>
          <p:cNvPicPr>
            <a:picLocks noChangeAspect="1"/>
          </p:cNvPicPr>
          <p:nvPr/>
        </p:nvPicPr>
        <p:blipFill>
          <a:blip r:embed="rId2" cstate="print"/>
          <a:srcRect l="10156" t="27083" r="4687" b="6250"/>
          <a:stretch>
            <a:fillRect/>
          </a:stretch>
        </p:blipFill>
        <p:spPr>
          <a:xfrm>
            <a:off x="4714876" y="4120440"/>
            <a:ext cx="4286280" cy="2516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Проектная деятельность группы «Одуванчики»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одув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22847" r="481"/>
          <a:stretch>
            <a:fillRect/>
          </a:stretch>
        </p:blipFill>
        <p:spPr>
          <a:xfrm>
            <a:off x="142844" y="1357298"/>
            <a:ext cx="5000660" cy="3214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Проектная деятельность группы «Незабудки»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нез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1" y="1571612"/>
            <a:ext cx="4452937" cy="3339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неза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29000"/>
            <a:ext cx="4357686" cy="3268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Проектная деятельность группы «Цыплята»</a:t>
            </a:r>
            <a:endParaRPr lang="ru-RU" dirty="0"/>
          </a:p>
        </p:txBody>
      </p:sp>
      <p:pic>
        <p:nvPicPr>
          <p:cNvPr id="4" name="Содержимое 3" descr="цып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8112" t="7222"/>
          <a:stretch>
            <a:fillRect/>
          </a:stretch>
        </p:blipFill>
        <p:spPr>
          <a:xfrm>
            <a:off x="142844" y="1357298"/>
            <a:ext cx="4245176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цыплята.jpg"/>
          <p:cNvPicPr>
            <a:picLocks noChangeAspect="1"/>
          </p:cNvPicPr>
          <p:nvPr/>
        </p:nvPicPr>
        <p:blipFill>
          <a:blip r:embed="rId3" cstate="print"/>
          <a:srcRect l="1562" t="8333" r="7812"/>
          <a:stretch>
            <a:fillRect/>
          </a:stretch>
        </p:blipFill>
        <p:spPr>
          <a:xfrm>
            <a:off x="4247231" y="2928934"/>
            <a:ext cx="4896769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проекта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dirty="0" smtClean="0"/>
              <a:t>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Результатом проекта стало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колядование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детей. Во время подготовки проекта у детей развились личностные качества, усидчивость, внимательность, старательность.</a:t>
            </a:r>
          </a:p>
          <a:p>
            <a:pPr fontAlgn="base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Значительно повысилась речевая активность детей.</a:t>
            </a:r>
          </a:p>
          <a:p>
            <a:endParaRPr lang="ru-RU" dirty="0"/>
          </a:p>
        </p:txBody>
      </p:sp>
      <p:pic>
        <p:nvPicPr>
          <p:cNvPr id="4" name="Рисунок 3" descr="коля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000372"/>
            <a:ext cx="4881565" cy="3661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</TotalTime>
  <Words>123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Слайд 1</vt:lpstr>
      <vt:lpstr>Цели и задачи</vt:lpstr>
      <vt:lpstr>Проектная деятельность группы «Колокольчики»</vt:lpstr>
      <vt:lpstr>Проектная деятельность группы «Рябинка»</vt:lpstr>
      <vt:lpstr>Проектная деятельность группы «Ромашка»</vt:lpstr>
      <vt:lpstr>Проектная деятельность группы «Одуванчики»</vt:lpstr>
      <vt:lpstr>Проектная деятельность группы «Незабудки»</vt:lpstr>
      <vt:lpstr>Проектная деятельность группы «Цыплята»</vt:lpstr>
      <vt:lpstr>Результаты реализации проекта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Проектная деятельность» Банк информационно- выставочного материала   подготовила воспитатель  МБДОУ г. Иркутска детского сада №115 Максимова Александра Сергеевна</dc:title>
  <dc:creator>Masha</dc:creator>
  <cp:lastModifiedBy>детский сад №115</cp:lastModifiedBy>
  <cp:revision>9</cp:revision>
  <dcterms:created xsi:type="dcterms:W3CDTF">2023-01-13T03:05:18Z</dcterms:created>
  <dcterms:modified xsi:type="dcterms:W3CDTF">2023-01-18T06:20:25Z</dcterms:modified>
</cp:coreProperties>
</file>